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Lst>
  <p:sldSz cy="5143500" cx="9144000"/>
  <p:notesSz cx="6858000" cy="9144000"/>
  <p:embeddedFontLst>
    <p:embeddedFont>
      <p:font typeface="Sniglet"/>
      <p:regular r:id="rId54"/>
    </p:embeddedFont>
    <p:embeddedFont>
      <p:font typeface="Proxima Nova"/>
      <p:regular r:id="rId55"/>
      <p:bold r:id="rId56"/>
      <p:italic r:id="rId57"/>
      <p:boldItalic r:id="rId58"/>
    </p:embeddedFont>
    <p:embeddedFont>
      <p:font typeface="Roboto"/>
      <p:regular r:id="rId59"/>
      <p:bold r:id="rId60"/>
      <p:italic r:id="rId61"/>
      <p:boldItalic r:id="rId62"/>
    </p:embeddedFont>
    <p:embeddedFont>
      <p:font typeface="Signika"/>
      <p:regular r:id="rId63"/>
      <p:bold r:id="rId64"/>
    </p:embeddedFont>
    <p:embeddedFont>
      <p:font typeface="Signika SemiBold"/>
      <p:regular r:id="rId65"/>
      <p:bold r:id="rId66"/>
    </p:embeddedFont>
    <p:embeddedFont>
      <p:font typeface="Signika Light"/>
      <p:regular r:id="rId67"/>
      <p:bold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6.xml"/><Relationship Id="rId64" Type="http://schemas.openxmlformats.org/officeDocument/2006/relationships/font" Target="fonts/Signika-bold.fntdata"/><Relationship Id="rId63" Type="http://schemas.openxmlformats.org/officeDocument/2006/relationships/font" Target="fonts/Signika-regular.fntdata"/><Relationship Id="rId22" Type="http://schemas.openxmlformats.org/officeDocument/2006/relationships/slide" Target="slides/slide18.xml"/><Relationship Id="rId66" Type="http://schemas.openxmlformats.org/officeDocument/2006/relationships/font" Target="fonts/SignikaSemiBold-bold.fntdata"/><Relationship Id="rId21" Type="http://schemas.openxmlformats.org/officeDocument/2006/relationships/slide" Target="slides/slide17.xml"/><Relationship Id="rId65" Type="http://schemas.openxmlformats.org/officeDocument/2006/relationships/font" Target="fonts/SignikaSemiBold-regular.fntdata"/><Relationship Id="rId24" Type="http://schemas.openxmlformats.org/officeDocument/2006/relationships/slide" Target="slides/slide20.xml"/><Relationship Id="rId68" Type="http://schemas.openxmlformats.org/officeDocument/2006/relationships/font" Target="fonts/SignikaLight-bold.fntdata"/><Relationship Id="rId23" Type="http://schemas.openxmlformats.org/officeDocument/2006/relationships/slide" Target="slides/slide19.xml"/><Relationship Id="rId67" Type="http://schemas.openxmlformats.org/officeDocument/2006/relationships/font" Target="fonts/SignikaLight-regular.fntdata"/><Relationship Id="rId60" Type="http://schemas.openxmlformats.org/officeDocument/2006/relationships/font" Target="fonts/Roboto-bold.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font" Target="fonts/ProximaNova-regular.fntdata"/><Relationship Id="rId10" Type="http://schemas.openxmlformats.org/officeDocument/2006/relationships/slide" Target="slides/slide6.xml"/><Relationship Id="rId54" Type="http://schemas.openxmlformats.org/officeDocument/2006/relationships/font" Target="fonts/Sniglet-regular.fntdata"/><Relationship Id="rId13" Type="http://schemas.openxmlformats.org/officeDocument/2006/relationships/slide" Target="slides/slide9.xml"/><Relationship Id="rId57" Type="http://schemas.openxmlformats.org/officeDocument/2006/relationships/font" Target="fonts/ProximaNova-italic.fntdata"/><Relationship Id="rId12" Type="http://schemas.openxmlformats.org/officeDocument/2006/relationships/slide" Target="slides/slide8.xml"/><Relationship Id="rId56" Type="http://schemas.openxmlformats.org/officeDocument/2006/relationships/font" Target="fonts/ProximaNova-bold.fntdata"/><Relationship Id="rId15" Type="http://schemas.openxmlformats.org/officeDocument/2006/relationships/slide" Target="slides/slide11.xml"/><Relationship Id="rId59" Type="http://schemas.openxmlformats.org/officeDocument/2006/relationships/font" Target="fonts/Roboto-regular.fntdata"/><Relationship Id="rId14" Type="http://schemas.openxmlformats.org/officeDocument/2006/relationships/slide" Target="slides/slide10.xml"/><Relationship Id="rId58" Type="http://schemas.openxmlformats.org/officeDocument/2006/relationships/font" Target="fonts/ProximaNova-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xarg.org/tools/caesar-cipher/" TargetMode="External"/><Relationship Id="rId3" Type="http://schemas.openxmlformats.org/officeDocument/2006/relationships/hyperlink" Target="https://cryptii.com/pipes/caesar-cipher"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smicallef/spiderfoot"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hishingquiz.withgoogle.com/" TargetMode="Externa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8970e452a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8970e452a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Nadin’s Section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9" name="Shape 529"/>
        <p:cNvGrpSpPr/>
        <p:nvPr/>
      </p:nvGrpSpPr>
      <p:grpSpPr>
        <a:xfrm>
          <a:off x="0" y="0"/>
          <a:ext cx="0" cy="0"/>
          <a:chOff x="0" y="0"/>
          <a:chExt cx="0" cy="0"/>
        </a:xfrm>
      </p:grpSpPr>
      <p:sp>
        <p:nvSpPr>
          <p:cNvPr id="530" name="Google Shape;530;g8970e452a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8970e452a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 name="Shape 536"/>
        <p:cNvGrpSpPr/>
        <p:nvPr/>
      </p:nvGrpSpPr>
      <p:grpSpPr>
        <a:xfrm>
          <a:off x="0" y="0"/>
          <a:ext cx="0" cy="0"/>
          <a:chOff x="0" y="0"/>
          <a:chExt cx="0" cy="0"/>
        </a:xfrm>
      </p:grpSpPr>
      <p:sp>
        <p:nvSpPr>
          <p:cNvPr id="537" name="Google Shape;537;g8970e452a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8970e452a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9" name="Shape 549"/>
        <p:cNvGrpSpPr/>
        <p:nvPr/>
      </p:nvGrpSpPr>
      <p:grpSpPr>
        <a:xfrm>
          <a:off x="0" y="0"/>
          <a:ext cx="0" cy="0"/>
          <a:chOff x="0" y="0"/>
          <a:chExt cx="0" cy="0"/>
        </a:xfrm>
      </p:grpSpPr>
      <p:sp>
        <p:nvSpPr>
          <p:cNvPr id="550" name="Google Shape;550;g8970e452a1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8970e452a1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2" name="Shape 562"/>
        <p:cNvGrpSpPr/>
        <p:nvPr/>
      </p:nvGrpSpPr>
      <p:grpSpPr>
        <a:xfrm>
          <a:off x="0" y="0"/>
          <a:ext cx="0" cy="0"/>
          <a:chOff x="0" y="0"/>
          <a:chExt cx="0" cy="0"/>
        </a:xfrm>
      </p:grpSpPr>
      <p:sp>
        <p:nvSpPr>
          <p:cNvPr id="563" name="Google Shape;563;g8970e452a1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8970e452a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7" name="Shape 567"/>
        <p:cNvGrpSpPr/>
        <p:nvPr/>
      </p:nvGrpSpPr>
      <p:grpSpPr>
        <a:xfrm>
          <a:off x="0" y="0"/>
          <a:ext cx="0" cy="0"/>
          <a:chOff x="0" y="0"/>
          <a:chExt cx="0" cy="0"/>
        </a:xfrm>
      </p:grpSpPr>
      <p:sp>
        <p:nvSpPr>
          <p:cNvPr id="568" name="Google Shape;568;g8970e452a1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8970e452a1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0"/>
              </a:spcBef>
              <a:spcAft>
                <a:spcPts val="0"/>
              </a:spcAft>
              <a:buNone/>
            </a:pPr>
            <a:r>
              <a:rPr lang="en"/>
              <a:t>Use an online Caesar Shift Cipher to hide a message. </a:t>
            </a:r>
            <a:r>
              <a:rPr lang="en" u="sng">
                <a:solidFill>
                  <a:srgbClr val="FF5252"/>
                </a:solidFill>
                <a:hlinkClick r:id="rId2"/>
              </a:rPr>
              <a:t>https://www.xarg.org/tools/caesar-cipher/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Backup </a:t>
            </a:r>
            <a:r>
              <a:rPr lang="en" u="sng">
                <a:solidFill>
                  <a:srgbClr val="FF5252"/>
                </a:solidFill>
                <a:hlinkClick r:id="rId3"/>
              </a:rPr>
              <a:t>https://cryptii.com/pipes/caesar-cipher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4" name="Shape 574"/>
        <p:cNvGrpSpPr/>
        <p:nvPr/>
      </p:nvGrpSpPr>
      <p:grpSpPr>
        <a:xfrm>
          <a:off x="0" y="0"/>
          <a:ext cx="0" cy="0"/>
          <a:chOff x="0" y="0"/>
          <a:chExt cx="0" cy="0"/>
        </a:xfrm>
      </p:grpSpPr>
      <p:sp>
        <p:nvSpPr>
          <p:cNvPr id="575" name="Google Shape;575;g8970e452a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8970e452a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0" name="Shape 580"/>
        <p:cNvGrpSpPr/>
        <p:nvPr/>
      </p:nvGrpSpPr>
      <p:grpSpPr>
        <a:xfrm>
          <a:off x="0" y="0"/>
          <a:ext cx="0" cy="0"/>
          <a:chOff x="0" y="0"/>
          <a:chExt cx="0" cy="0"/>
        </a:xfrm>
      </p:grpSpPr>
      <p:sp>
        <p:nvSpPr>
          <p:cNvPr id="581" name="Google Shape;581;g8970e452a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8970e452a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5" name="Shape 585"/>
        <p:cNvGrpSpPr/>
        <p:nvPr/>
      </p:nvGrpSpPr>
      <p:grpSpPr>
        <a:xfrm>
          <a:off x="0" y="0"/>
          <a:ext cx="0" cy="0"/>
          <a:chOff x="0" y="0"/>
          <a:chExt cx="0" cy="0"/>
        </a:xfrm>
      </p:grpSpPr>
      <p:sp>
        <p:nvSpPr>
          <p:cNvPr id="586" name="Google Shape;586;g8970e452a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8970e452a1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the functions themselves are well known, password hackers can easily calculate hashes for known words and other commonly chosen combinations in advance, and then match the cracked passwords up against these dictionaries. These dictionaries go far beyond simple words and include prefixes, suffixes, the practice of changing letters for numbers (e.g. 1 instead of l), and much more. This means weak passwords are broken very quickly, without the need for trial and error.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Describe that when an attacker gains your password, if you use it on other sites they can break into many accounts--don’t reuse passwords.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1" name="Shape 591"/>
        <p:cNvGrpSpPr/>
        <p:nvPr/>
      </p:nvGrpSpPr>
      <p:grpSpPr>
        <a:xfrm>
          <a:off x="0" y="0"/>
          <a:ext cx="0" cy="0"/>
          <a:chOff x="0" y="0"/>
          <a:chExt cx="0" cy="0"/>
        </a:xfrm>
      </p:grpSpPr>
      <p:sp>
        <p:nvSpPr>
          <p:cNvPr id="592" name="Google Shape;592;g8970e452a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8970e452a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 name="Shape 465"/>
        <p:cNvGrpSpPr/>
        <p:nvPr/>
      </p:nvGrpSpPr>
      <p:grpSpPr>
        <a:xfrm>
          <a:off x="0" y="0"/>
          <a:ext cx="0" cy="0"/>
          <a:chOff x="0" y="0"/>
          <a:chExt cx="0" cy="0"/>
        </a:xfrm>
      </p:grpSpPr>
      <p:sp>
        <p:nvSpPr>
          <p:cNvPr id="466" name="Google Shape;466;g703ed5f267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703ed5f267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Google Shape;598;g8970e452a1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8970e452a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2" name="Shape 602"/>
        <p:cNvGrpSpPr/>
        <p:nvPr/>
      </p:nvGrpSpPr>
      <p:grpSpPr>
        <a:xfrm>
          <a:off x="0" y="0"/>
          <a:ext cx="0" cy="0"/>
          <a:chOff x="0" y="0"/>
          <a:chExt cx="0" cy="0"/>
        </a:xfrm>
      </p:grpSpPr>
      <p:sp>
        <p:nvSpPr>
          <p:cNvPr id="603" name="Google Shape;603;g8970e452a1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8970e452a1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63636"/>
              </a:lnSpc>
              <a:spcBef>
                <a:spcPts val="0"/>
              </a:spcBef>
              <a:spcAft>
                <a:spcPts val="0"/>
              </a:spcAft>
              <a:buNone/>
            </a:pPr>
            <a:r>
              <a:rPr lang="en" sz="1300">
                <a:solidFill>
                  <a:srgbClr val="777777"/>
                </a:solidFill>
                <a:highlight>
                  <a:schemeClr val="lt1"/>
                </a:highlight>
              </a:rPr>
              <a:t>If you want to have strong security you need to:</a:t>
            </a:r>
            <a:endParaRPr sz="1300">
              <a:solidFill>
                <a:srgbClr val="777777"/>
              </a:solidFill>
              <a:highlight>
                <a:schemeClr val="lt1"/>
              </a:highlight>
            </a:endParaRPr>
          </a:p>
          <a:p>
            <a:pPr indent="-311150" lvl="0" marL="457200" rtl="0" algn="l">
              <a:lnSpc>
                <a:spcPct val="138461"/>
              </a:lnSpc>
              <a:spcBef>
                <a:spcPts val="1500"/>
              </a:spcBef>
              <a:spcAft>
                <a:spcPts val="0"/>
              </a:spcAft>
              <a:buClr>
                <a:srgbClr val="777777"/>
              </a:buClr>
              <a:buSzPts val="1300"/>
              <a:buChar char="●"/>
            </a:pPr>
            <a:r>
              <a:rPr lang="en" sz="1300">
                <a:solidFill>
                  <a:srgbClr val="777777"/>
                </a:solidFill>
                <a:highlight>
                  <a:schemeClr val="lt1"/>
                </a:highlight>
              </a:rPr>
              <a:t>Create a long, and seemingly random password.</a:t>
            </a:r>
            <a:endParaRPr sz="1300">
              <a:solidFill>
                <a:srgbClr val="777777"/>
              </a:solidFill>
              <a:highlight>
                <a:schemeClr val="lt1"/>
              </a:highlight>
            </a:endParaRPr>
          </a:p>
          <a:p>
            <a:pPr indent="-311150" lvl="0" marL="457200" rtl="0" algn="l">
              <a:lnSpc>
                <a:spcPct val="138461"/>
              </a:lnSpc>
              <a:spcBef>
                <a:spcPts val="0"/>
              </a:spcBef>
              <a:spcAft>
                <a:spcPts val="0"/>
              </a:spcAft>
              <a:buClr>
                <a:srgbClr val="777777"/>
              </a:buClr>
              <a:buSzPts val="1300"/>
              <a:buChar char="●"/>
            </a:pPr>
            <a:r>
              <a:rPr lang="en" sz="1300">
                <a:solidFill>
                  <a:srgbClr val="777777"/>
                </a:solidFill>
                <a:highlight>
                  <a:schemeClr val="lt1"/>
                </a:highlight>
              </a:rPr>
              <a:t>Change that password periodically.</a:t>
            </a:r>
            <a:endParaRPr sz="1300">
              <a:solidFill>
                <a:srgbClr val="777777"/>
              </a:solidFill>
              <a:highlight>
                <a:schemeClr val="lt1"/>
              </a:highlight>
            </a:endParaRPr>
          </a:p>
          <a:p>
            <a:pPr indent="-311150" lvl="0" marL="457200" rtl="0" algn="l">
              <a:lnSpc>
                <a:spcPct val="138461"/>
              </a:lnSpc>
              <a:spcBef>
                <a:spcPts val="0"/>
              </a:spcBef>
              <a:spcAft>
                <a:spcPts val="0"/>
              </a:spcAft>
              <a:buClr>
                <a:srgbClr val="777777"/>
              </a:buClr>
              <a:buSzPts val="1300"/>
              <a:buChar char="●"/>
            </a:pPr>
            <a:r>
              <a:rPr lang="en" sz="1300">
                <a:solidFill>
                  <a:srgbClr val="777777"/>
                </a:solidFill>
                <a:highlight>
                  <a:schemeClr val="lt1"/>
                </a:highlight>
              </a:rPr>
              <a:t>Not re-use that password on other websites.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Google Shape;609;g8970e452a1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8970e452a1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4" name="Shape 614"/>
        <p:cNvGrpSpPr/>
        <p:nvPr/>
      </p:nvGrpSpPr>
      <p:grpSpPr>
        <a:xfrm>
          <a:off x="0" y="0"/>
          <a:ext cx="0" cy="0"/>
          <a:chOff x="0" y="0"/>
          <a:chExt cx="0" cy="0"/>
        </a:xfrm>
      </p:grpSpPr>
      <p:sp>
        <p:nvSpPr>
          <p:cNvPr id="615" name="Google Shape;615;g8970e452a1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8970e452a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8970e452a1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8970e452a1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Utilizing strong passwords, allowing a limited number of login attempts and enabling two-factor authentication can help to prevent brute force attacks.</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5" name="Shape 625"/>
        <p:cNvGrpSpPr/>
        <p:nvPr/>
      </p:nvGrpSpPr>
      <p:grpSpPr>
        <a:xfrm>
          <a:off x="0" y="0"/>
          <a:ext cx="0" cy="0"/>
          <a:chOff x="0" y="0"/>
          <a:chExt cx="0" cy="0"/>
        </a:xfrm>
      </p:grpSpPr>
      <p:sp>
        <p:nvSpPr>
          <p:cNvPr id="626" name="Google Shape;626;g8970e452a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8970e452a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0" name="Shape 630"/>
        <p:cNvGrpSpPr/>
        <p:nvPr/>
      </p:nvGrpSpPr>
      <p:grpSpPr>
        <a:xfrm>
          <a:off x="0" y="0"/>
          <a:ext cx="0" cy="0"/>
          <a:chOff x="0" y="0"/>
          <a:chExt cx="0" cy="0"/>
        </a:xfrm>
      </p:grpSpPr>
      <p:sp>
        <p:nvSpPr>
          <p:cNvPr id="631" name="Google Shape;631;g8970e452a1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8970e452a1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David’s Section!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5" name="Shape 635"/>
        <p:cNvGrpSpPr/>
        <p:nvPr/>
      </p:nvGrpSpPr>
      <p:grpSpPr>
        <a:xfrm>
          <a:off x="0" y="0"/>
          <a:ext cx="0" cy="0"/>
          <a:chOff x="0" y="0"/>
          <a:chExt cx="0" cy="0"/>
        </a:xfrm>
      </p:grpSpPr>
      <p:sp>
        <p:nvSpPr>
          <p:cNvPr id="636" name="Google Shape;636;g8970e452a1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8970e452a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92929"/>
                </a:solidFill>
                <a:latin typeface="Roboto"/>
                <a:ea typeface="Roboto"/>
                <a:cs typeface="Roboto"/>
                <a:sym typeface="Roboto"/>
              </a:rPr>
              <a:t>Two-factor means the system is using two of these options.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1" name="Shape 641"/>
        <p:cNvGrpSpPr/>
        <p:nvPr/>
      </p:nvGrpSpPr>
      <p:grpSpPr>
        <a:xfrm>
          <a:off x="0" y="0"/>
          <a:ext cx="0" cy="0"/>
          <a:chOff x="0" y="0"/>
          <a:chExt cx="0" cy="0"/>
        </a:xfrm>
      </p:grpSpPr>
      <p:sp>
        <p:nvSpPr>
          <p:cNvPr id="642" name="Google Shape;642;g8970e452a1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8970e452a1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92929"/>
                </a:solidFill>
                <a:latin typeface="Roboto"/>
                <a:ea typeface="Roboto"/>
                <a:cs typeface="Roboto"/>
                <a:sym typeface="Roboto"/>
              </a:rPr>
              <a:t>Let’s say I figure out your password is your dog’s name and your mom’s birthday. What would stop me from logging into your Facebook, Instagram, Twitter, and email and locking you out? Hopefully, it’s because I do not have the second factor!</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7" name="Shape 647"/>
        <p:cNvGrpSpPr/>
        <p:nvPr/>
      </p:nvGrpSpPr>
      <p:grpSpPr>
        <a:xfrm>
          <a:off x="0" y="0"/>
          <a:ext cx="0" cy="0"/>
          <a:chOff x="0" y="0"/>
          <a:chExt cx="0" cy="0"/>
        </a:xfrm>
      </p:grpSpPr>
      <p:sp>
        <p:nvSpPr>
          <p:cNvPr id="648" name="Google Shape;648;g8970e452a1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8970e452a1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a dummy account for this with Julie to show limitations of knowing a password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g8970e452a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8970e452a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2" name="Shape 652"/>
        <p:cNvGrpSpPr/>
        <p:nvPr/>
      </p:nvGrpSpPr>
      <p:grpSpPr>
        <a:xfrm>
          <a:off x="0" y="0"/>
          <a:ext cx="0" cy="0"/>
          <a:chOff x="0" y="0"/>
          <a:chExt cx="0" cy="0"/>
        </a:xfrm>
      </p:grpSpPr>
      <p:sp>
        <p:nvSpPr>
          <p:cNvPr id="653" name="Google Shape;653;g8970e452a1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8970e452a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Google Shape;658;g8970e452a1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8970e452a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2" name="Shape 662"/>
        <p:cNvGrpSpPr/>
        <p:nvPr/>
      </p:nvGrpSpPr>
      <p:grpSpPr>
        <a:xfrm>
          <a:off x="0" y="0"/>
          <a:ext cx="0" cy="0"/>
          <a:chOff x="0" y="0"/>
          <a:chExt cx="0" cy="0"/>
        </a:xfrm>
      </p:grpSpPr>
      <p:sp>
        <p:nvSpPr>
          <p:cNvPr id="663" name="Google Shape;663;g8970e452a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8970e452a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attackers often use a sense of urgency, malicious links, or impersonating a trusted individual.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8" name="Shape 668"/>
        <p:cNvGrpSpPr/>
        <p:nvPr/>
      </p:nvGrpSpPr>
      <p:grpSpPr>
        <a:xfrm>
          <a:off x="0" y="0"/>
          <a:ext cx="0" cy="0"/>
          <a:chOff x="0" y="0"/>
          <a:chExt cx="0" cy="0"/>
        </a:xfrm>
      </p:grpSpPr>
      <p:sp>
        <p:nvSpPr>
          <p:cNvPr id="669" name="Google Shape;669;g8970e452a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8970e452a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8970e452a1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8970e452a1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were to Google yourself, can you find the answers to these common security questions? Think about what you share publicly on Facebook, Instagram, or Twitter. What about your parents? Do they share information about you on their social media? Has your school posted about you online?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Google Shape;680;g8970e452a1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8970e452a1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Visit HaveIBeenPwned.com</a:t>
            </a:r>
            <a:endParaRPr/>
          </a:p>
          <a:p>
            <a:pPr indent="0" lvl="0" marL="0" rtl="0" algn="l">
              <a:spcBef>
                <a:spcPts val="0"/>
              </a:spcBef>
              <a:spcAft>
                <a:spcPts val="0"/>
              </a:spcAft>
              <a:buNone/>
            </a:pPr>
            <a:r>
              <a:rPr lang="en"/>
              <a:t>Show myself running a password and looking at the results. </a:t>
            </a:r>
            <a:endParaRPr/>
          </a:p>
          <a:p>
            <a:pPr indent="0" lvl="0" marL="0" rtl="0" algn="l">
              <a:spcBef>
                <a:spcPts val="0"/>
              </a:spcBef>
              <a:spcAft>
                <a:spcPts val="0"/>
              </a:spcAft>
              <a:buNone/>
            </a:pPr>
            <a:r>
              <a:rPr lang="en"/>
              <a:t>What does this mean? I need to change my password!</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5" name="Shape 685"/>
        <p:cNvGrpSpPr/>
        <p:nvPr/>
      </p:nvGrpSpPr>
      <p:grpSpPr>
        <a:xfrm>
          <a:off x="0" y="0"/>
          <a:ext cx="0" cy="0"/>
          <a:chOff x="0" y="0"/>
          <a:chExt cx="0" cy="0"/>
        </a:xfrm>
      </p:grpSpPr>
      <p:sp>
        <p:nvSpPr>
          <p:cNvPr id="686" name="Google Shape;686;g70e3dd69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70e3dd69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1" name="Shape 691"/>
        <p:cNvGrpSpPr/>
        <p:nvPr/>
      </p:nvGrpSpPr>
      <p:grpSpPr>
        <a:xfrm>
          <a:off x="0" y="0"/>
          <a:ext cx="0" cy="0"/>
          <a:chOff x="0" y="0"/>
          <a:chExt cx="0" cy="0"/>
        </a:xfrm>
      </p:grpSpPr>
      <p:sp>
        <p:nvSpPr>
          <p:cNvPr id="692" name="Google Shape;692;g8970e452a1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8970e452a1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7" name="Shape 697"/>
        <p:cNvGrpSpPr/>
        <p:nvPr/>
      </p:nvGrpSpPr>
      <p:grpSpPr>
        <a:xfrm>
          <a:off x="0" y="0"/>
          <a:ext cx="0" cy="0"/>
          <a:chOff x="0" y="0"/>
          <a:chExt cx="0" cy="0"/>
        </a:xfrm>
      </p:grpSpPr>
      <p:sp>
        <p:nvSpPr>
          <p:cNvPr id="698" name="Google Shape;698;g8970e452a1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8970e452a1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Introduce them to an open source OSINT tool (</a:t>
            </a:r>
            <a:r>
              <a:rPr lang="en" u="sng">
                <a:solidFill>
                  <a:srgbClr val="1155CC"/>
                </a:solidFill>
                <a:hlinkClick r:id="rId2"/>
              </a:rPr>
              <a:t>Spiderfoot</a:t>
            </a:r>
            <a:r>
              <a:rPr lang="en"/>
              <a: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2" name="Shape 702"/>
        <p:cNvGrpSpPr/>
        <p:nvPr/>
      </p:nvGrpSpPr>
      <p:grpSpPr>
        <a:xfrm>
          <a:off x="0" y="0"/>
          <a:ext cx="0" cy="0"/>
          <a:chOff x="0" y="0"/>
          <a:chExt cx="0" cy="0"/>
        </a:xfrm>
      </p:grpSpPr>
      <p:sp>
        <p:nvSpPr>
          <p:cNvPr id="703" name="Google Shape;703;g8970e452a1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8970e452a1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703ed5f267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703ed5f267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Layout of the Session--6 sections in total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Try to keep your microphone muted during the session!</a:t>
            </a:r>
            <a:endParaRPr/>
          </a:p>
          <a:p>
            <a:pPr indent="0" lvl="0" marL="0" rtl="0" algn="l">
              <a:spcBef>
                <a:spcPts val="0"/>
              </a:spcBef>
              <a:spcAft>
                <a:spcPts val="0"/>
              </a:spcAft>
              <a:buNone/>
            </a:pPr>
            <a:r>
              <a:rPr lang="en"/>
              <a:t>If you have a question, type it in the chat and I’ll answer or ask you to unmute yourself!</a:t>
            </a:r>
            <a:endParaRPr/>
          </a:p>
          <a:p>
            <a:pPr indent="0" lvl="0" marL="0" rtl="0" algn="l">
              <a:spcBef>
                <a:spcPts val="0"/>
              </a:spcBef>
              <a:spcAft>
                <a:spcPts val="0"/>
              </a:spcAft>
              <a:buNone/>
            </a:pPr>
            <a:r>
              <a:rPr lang="en"/>
              <a:t>If the audio and video quality is bad, try turning off your video to see if it will help!</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8" name="Shape 708"/>
        <p:cNvGrpSpPr/>
        <p:nvPr/>
      </p:nvGrpSpPr>
      <p:grpSpPr>
        <a:xfrm>
          <a:off x="0" y="0"/>
          <a:ext cx="0" cy="0"/>
          <a:chOff x="0" y="0"/>
          <a:chExt cx="0" cy="0"/>
        </a:xfrm>
      </p:grpSpPr>
      <p:sp>
        <p:nvSpPr>
          <p:cNvPr id="709" name="Google Shape;709;g8970e452a1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8970e452a1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4" name="Shape 714"/>
        <p:cNvGrpSpPr/>
        <p:nvPr/>
      </p:nvGrpSpPr>
      <p:grpSpPr>
        <a:xfrm>
          <a:off x="0" y="0"/>
          <a:ext cx="0" cy="0"/>
          <a:chOff x="0" y="0"/>
          <a:chExt cx="0" cy="0"/>
        </a:xfrm>
      </p:grpSpPr>
      <p:sp>
        <p:nvSpPr>
          <p:cNvPr id="715" name="Google Shape;715;g8970e452a1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8970e452a1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u="sng">
                <a:solidFill>
                  <a:srgbClr val="1155CC"/>
                </a:solidFill>
                <a:hlinkClick r:id="rId2"/>
              </a:rPr>
              <a:t>Google Phishing Quiz</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9" name="Shape 719"/>
        <p:cNvGrpSpPr/>
        <p:nvPr/>
      </p:nvGrpSpPr>
      <p:grpSpPr>
        <a:xfrm>
          <a:off x="0" y="0"/>
          <a:ext cx="0" cy="0"/>
          <a:chOff x="0" y="0"/>
          <a:chExt cx="0" cy="0"/>
        </a:xfrm>
      </p:grpSpPr>
      <p:sp>
        <p:nvSpPr>
          <p:cNvPr id="720" name="Google Shape;720;g8970e452a1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8970e452a1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5" name="Shape 725"/>
        <p:cNvGrpSpPr/>
        <p:nvPr/>
      </p:nvGrpSpPr>
      <p:grpSpPr>
        <a:xfrm>
          <a:off x="0" y="0"/>
          <a:ext cx="0" cy="0"/>
          <a:chOff x="0" y="0"/>
          <a:chExt cx="0" cy="0"/>
        </a:xfrm>
      </p:grpSpPr>
      <p:sp>
        <p:nvSpPr>
          <p:cNvPr id="726" name="Google Shape;726;g8970e452a1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8970e452a1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0" name="Shape 730"/>
        <p:cNvGrpSpPr/>
        <p:nvPr/>
      </p:nvGrpSpPr>
      <p:grpSpPr>
        <a:xfrm>
          <a:off x="0" y="0"/>
          <a:ext cx="0" cy="0"/>
          <a:chOff x="0" y="0"/>
          <a:chExt cx="0" cy="0"/>
        </a:xfrm>
      </p:grpSpPr>
      <p:sp>
        <p:nvSpPr>
          <p:cNvPr id="731" name="Google Shape;731;g8970e452a1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8970e452a1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6" name="Shape 736"/>
        <p:cNvGrpSpPr/>
        <p:nvPr/>
      </p:nvGrpSpPr>
      <p:grpSpPr>
        <a:xfrm>
          <a:off x="0" y="0"/>
          <a:ext cx="0" cy="0"/>
          <a:chOff x="0" y="0"/>
          <a:chExt cx="0" cy="0"/>
        </a:xfrm>
      </p:grpSpPr>
      <p:sp>
        <p:nvSpPr>
          <p:cNvPr id="737" name="Google Shape;737;g8970e452a1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8970e452a1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2" name="Shape 742"/>
        <p:cNvGrpSpPr/>
        <p:nvPr/>
      </p:nvGrpSpPr>
      <p:grpSpPr>
        <a:xfrm>
          <a:off x="0" y="0"/>
          <a:ext cx="0" cy="0"/>
          <a:chOff x="0" y="0"/>
          <a:chExt cx="0" cy="0"/>
        </a:xfrm>
      </p:grpSpPr>
      <p:sp>
        <p:nvSpPr>
          <p:cNvPr id="743" name="Google Shape;743;g8970e452a1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8970e452a1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8" name="Shape 748"/>
        <p:cNvGrpSpPr/>
        <p:nvPr/>
      </p:nvGrpSpPr>
      <p:grpSpPr>
        <a:xfrm>
          <a:off x="0" y="0"/>
          <a:ext cx="0" cy="0"/>
          <a:chOff x="0" y="0"/>
          <a:chExt cx="0" cy="0"/>
        </a:xfrm>
      </p:grpSpPr>
      <p:sp>
        <p:nvSpPr>
          <p:cNvPr id="749" name="Google Shape;749;g8970e452a1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8970e452a1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4" name="Shape 754"/>
        <p:cNvGrpSpPr/>
        <p:nvPr/>
      </p:nvGrpSpPr>
      <p:grpSpPr>
        <a:xfrm>
          <a:off x="0" y="0"/>
          <a:ext cx="0" cy="0"/>
          <a:chOff x="0" y="0"/>
          <a:chExt cx="0" cy="0"/>
        </a:xfrm>
      </p:grpSpPr>
      <p:sp>
        <p:nvSpPr>
          <p:cNvPr id="755" name="Google Shape;755;g8970e452a1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8970e452a1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0" name="Shape 760"/>
        <p:cNvGrpSpPr/>
        <p:nvPr/>
      </p:nvGrpSpPr>
      <p:grpSpPr>
        <a:xfrm>
          <a:off x="0" y="0"/>
          <a:ext cx="0" cy="0"/>
          <a:chOff x="0" y="0"/>
          <a:chExt cx="0" cy="0"/>
        </a:xfrm>
      </p:grpSpPr>
      <p:sp>
        <p:nvSpPr>
          <p:cNvPr id="761" name="Google Shape;761;g8970e452a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8970e452a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5" name="Shape 495"/>
        <p:cNvGrpSpPr/>
        <p:nvPr/>
      </p:nvGrpSpPr>
      <p:grpSpPr>
        <a:xfrm>
          <a:off x="0" y="0"/>
          <a:ext cx="0" cy="0"/>
          <a:chOff x="0" y="0"/>
          <a:chExt cx="0" cy="0"/>
        </a:xfrm>
      </p:grpSpPr>
      <p:sp>
        <p:nvSpPr>
          <p:cNvPr id="496" name="Google Shape;496;g8970e452a1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8970e452a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g8970e452a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8970e452a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Google Shape;506;g70d360ee3e_0_24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70d360ee3e_0_24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White hat hackers - white hat hackers can sometimes be paid employees or contractors working for companies as security specialists that attempt to find security holes via hacking.</a:t>
            </a:r>
            <a:endParaRPr/>
          </a:p>
          <a:p>
            <a:pPr indent="0" lvl="0" marL="0" rtl="0" algn="l">
              <a:spcBef>
                <a:spcPts val="0"/>
              </a:spcBef>
              <a:spcAft>
                <a:spcPts val="0"/>
              </a:spcAft>
              <a:buNone/>
            </a:pPr>
            <a:r>
              <a:rPr lang="en"/>
              <a:t>Black hat hackers - motivation is usually for personal or financial gain, but they can also be involved in cyber espionage, protest or perhaps are just addicted to the thrill of cybercrime</a:t>
            </a:r>
            <a:endParaRPr/>
          </a:p>
          <a:p>
            <a:pPr indent="0" lvl="0" marL="0" rtl="0" algn="l">
              <a:spcBef>
                <a:spcPts val="0"/>
              </a:spcBef>
              <a:spcAft>
                <a:spcPts val="0"/>
              </a:spcAft>
              <a:buNone/>
            </a:pPr>
            <a:r>
              <a:rPr lang="en"/>
              <a:t>Hacktivists - use hacking as a form of civil disobedience to promote a political agenda or social change.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g8970e452a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8970e452a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reality there are many places in security from researchers to hackers and they don’t all look like a man in his basement coding. Our goal is for you to see the different people who work in security. On the left is Amanda Rousseau, a famous malware researcher known as Malware Unicorn and [insert photo of other security folks].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Google Shape;519;g8970e452a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8970e452a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181000" y="2797175"/>
            <a:ext cx="47820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 y="2057499"/>
            <a:ext cx="1624480" cy="3085969"/>
          </a:xfrm>
          <a:custGeom>
            <a:rect b="b" l="l" r="r" t="t"/>
            <a:pathLst>
              <a:path extrusionOk="0" h="50571" w="26621">
                <a:moveTo>
                  <a:pt x="12892" y="1"/>
                </a:moveTo>
                <a:cubicBezTo>
                  <a:pt x="8333" y="1"/>
                  <a:pt x="4041" y="1461"/>
                  <a:pt x="1" y="3653"/>
                </a:cubicBezTo>
                <a:lnTo>
                  <a:pt x="1" y="50570"/>
                </a:lnTo>
                <a:lnTo>
                  <a:pt x="25466" y="50570"/>
                </a:lnTo>
                <a:cubicBezTo>
                  <a:pt x="26620" y="47328"/>
                  <a:pt x="26531" y="43590"/>
                  <a:pt x="24769" y="40670"/>
                </a:cubicBezTo>
                <a:cubicBezTo>
                  <a:pt x="23196" y="38064"/>
                  <a:pt x="20522" y="36358"/>
                  <a:pt x="17778" y="35135"/>
                </a:cubicBezTo>
                <a:cubicBezTo>
                  <a:pt x="15102" y="33941"/>
                  <a:pt x="11774" y="32485"/>
                  <a:pt x="11583" y="29506"/>
                </a:cubicBezTo>
                <a:cubicBezTo>
                  <a:pt x="11524" y="28595"/>
                  <a:pt x="11800" y="27697"/>
                  <a:pt x="12122" y="26846"/>
                </a:cubicBezTo>
                <a:cubicBezTo>
                  <a:pt x="14413" y="20774"/>
                  <a:pt x="19111" y="15846"/>
                  <a:pt x="21087" y="9661"/>
                </a:cubicBezTo>
                <a:cubicBezTo>
                  <a:pt x="21584" y="8107"/>
                  <a:pt x="21898" y="6417"/>
                  <a:pt x="21454" y="4846"/>
                </a:cubicBezTo>
                <a:cubicBezTo>
                  <a:pt x="20490" y="1435"/>
                  <a:pt x="16465" y="17"/>
                  <a:pt x="12992" y="1"/>
                </a:cubicBezTo>
                <a:cubicBezTo>
                  <a:pt x="12959" y="1"/>
                  <a:pt x="12925" y="1"/>
                  <a:pt x="12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2" name="Google Shape;12;p2"/>
          <p:cNvSpPr/>
          <p:nvPr/>
        </p:nvSpPr>
        <p:spPr>
          <a:xfrm>
            <a:off x="6243299" y="127"/>
            <a:ext cx="2900740" cy="2424132"/>
          </a:xfrm>
          <a:custGeom>
            <a:rect b="b" l="l" r="r" t="t"/>
            <a:pathLst>
              <a:path extrusionOk="0" h="41239" w="49347">
                <a:moveTo>
                  <a:pt x="4903" y="0"/>
                </a:moveTo>
                <a:cubicBezTo>
                  <a:pt x="5088" y="1974"/>
                  <a:pt x="4200" y="4120"/>
                  <a:pt x="3148" y="5888"/>
                </a:cubicBezTo>
                <a:cubicBezTo>
                  <a:pt x="1747" y="8239"/>
                  <a:pt x="1" y="10630"/>
                  <a:pt x="60" y="13382"/>
                </a:cubicBezTo>
                <a:cubicBezTo>
                  <a:pt x="119" y="16042"/>
                  <a:pt x="1969" y="18424"/>
                  <a:pt x="4282" y="19645"/>
                </a:cubicBezTo>
                <a:cubicBezTo>
                  <a:pt x="6163" y="20639"/>
                  <a:pt x="8300" y="20970"/>
                  <a:pt x="10431" y="20970"/>
                </a:cubicBezTo>
                <a:cubicBezTo>
                  <a:pt x="10920" y="20970"/>
                  <a:pt x="11409" y="20953"/>
                  <a:pt x="11894" y="20922"/>
                </a:cubicBezTo>
                <a:cubicBezTo>
                  <a:pt x="17010" y="20596"/>
                  <a:pt x="21980" y="18871"/>
                  <a:pt x="27103" y="18694"/>
                </a:cubicBezTo>
                <a:cubicBezTo>
                  <a:pt x="27320" y="18686"/>
                  <a:pt x="27539" y="18683"/>
                  <a:pt x="27758" y="18683"/>
                </a:cubicBezTo>
                <a:cubicBezTo>
                  <a:pt x="32707" y="18683"/>
                  <a:pt x="38067" y="20614"/>
                  <a:pt x="40181" y="25146"/>
                </a:cubicBezTo>
                <a:cubicBezTo>
                  <a:pt x="41650" y="28294"/>
                  <a:pt x="41268" y="32079"/>
                  <a:pt x="42664" y="35262"/>
                </a:cubicBezTo>
                <a:cubicBezTo>
                  <a:pt x="43909" y="38102"/>
                  <a:pt x="46474" y="40136"/>
                  <a:pt x="49346" y="41238"/>
                </a:cubicBezTo>
                <a:lnTo>
                  <a:pt x="493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3" name="Google Shape;13;p2"/>
          <p:cNvSpPr/>
          <p:nvPr/>
        </p:nvSpPr>
        <p:spPr>
          <a:xfrm>
            <a:off x="57" y="117"/>
            <a:ext cx="4164181" cy="1665275"/>
          </a:xfrm>
          <a:custGeom>
            <a:rect b="b" l="l" r="r" t="t"/>
            <a:pathLst>
              <a:path extrusionOk="0" h="28504" w="71277">
                <a:moveTo>
                  <a:pt x="1" y="0"/>
                </a:moveTo>
                <a:lnTo>
                  <a:pt x="1" y="15127"/>
                </a:lnTo>
                <a:cubicBezTo>
                  <a:pt x="1718" y="14288"/>
                  <a:pt x="3526" y="13647"/>
                  <a:pt x="5389" y="13215"/>
                </a:cubicBezTo>
                <a:cubicBezTo>
                  <a:pt x="6738" y="12903"/>
                  <a:pt x="8143" y="12711"/>
                  <a:pt x="9533" y="12711"/>
                </a:cubicBezTo>
                <a:cubicBezTo>
                  <a:pt x="11440" y="12711"/>
                  <a:pt x="13321" y="13073"/>
                  <a:pt x="14997" y="13984"/>
                </a:cubicBezTo>
                <a:cubicBezTo>
                  <a:pt x="19932" y="16668"/>
                  <a:pt x="21662" y="23154"/>
                  <a:pt x="26048" y="26698"/>
                </a:cubicBezTo>
                <a:cubicBezTo>
                  <a:pt x="27326" y="27729"/>
                  <a:pt x="28890" y="28504"/>
                  <a:pt x="30506" y="28504"/>
                </a:cubicBezTo>
                <a:cubicBezTo>
                  <a:pt x="30639" y="28504"/>
                  <a:pt x="30773" y="28498"/>
                  <a:pt x="30908" y="28487"/>
                </a:cubicBezTo>
                <a:cubicBezTo>
                  <a:pt x="34863" y="28169"/>
                  <a:pt x="36905" y="23573"/>
                  <a:pt x="37904" y="19645"/>
                </a:cubicBezTo>
                <a:cubicBezTo>
                  <a:pt x="38901" y="15717"/>
                  <a:pt x="40247" y="11071"/>
                  <a:pt x="44034" y="9859"/>
                </a:cubicBezTo>
                <a:cubicBezTo>
                  <a:pt x="44652" y="9661"/>
                  <a:pt x="45269" y="9577"/>
                  <a:pt x="45886" y="9577"/>
                </a:cubicBezTo>
                <a:cubicBezTo>
                  <a:pt x="49081" y="9577"/>
                  <a:pt x="52279" y="11835"/>
                  <a:pt x="55605" y="12278"/>
                </a:cubicBezTo>
                <a:cubicBezTo>
                  <a:pt x="56016" y="12333"/>
                  <a:pt x="56429" y="12360"/>
                  <a:pt x="56841" y="12360"/>
                </a:cubicBezTo>
                <a:cubicBezTo>
                  <a:pt x="59348" y="12360"/>
                  <a:pt x="61832" y="11384"/>
                  <a:pt x="63963" y="9993"/>
                </a:cubicBezTo>
                <a:cubicBezTo>
                  <a:pt x="67458" y="7716"/>
                  <a:pt x="70193" y="4034"/>
                  <a:pt x="71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4" name="Google Shape;14;p2"/>
          <p:cNvSpPr/>
          <p:nvPr/>
        </p:nvSpPr>
        <p:spPr>
          <a:xfrm>
            <a:off x="3492850" y="3257726"/>
            <a:ext cx="5651115" cy="1885752"/>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5" name="Google Shape;15;p2"/>
          <p:cNvSpPr/>
          <p:nvPr/>
        </p:nvSpPr>
        <p:spPr>
          <a:xfrm>
            <a:off x="6243298" y="137"/>
            <a:ext cx="2803667" cy="5143390"/>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6" name="Google Shape;16;p2"/>
          <p:cNvSpPr/>
          <p:nvPr/>
        </p:nvSpPr>
        <p:spPr>
          <a:xfrm>
            <a:off x="1" y="2315445"/>
            <a:ext cx="3746537" cy="2828027"/>
          </a:xfrm>
          <a:custGeom>
            <a:rect b="b" l="l" r="r" t="t"/>
            <a:pathLst>
              <a:path extrusionOk="0" h="46344" w="61396">
                <a:moveTo>
                  <a:pt x="6620" y="1"/>
                </a:moveTo>
                <a:cubicBezTo>
                  <a:pt x="4327" y="1"/>
                  <a:pt x="2111" y="580"/>
                  <a:pt x="1" y="1456"/>
                </a:cubicBezTo>
                <a:lnTo>
                  <a:pt x="1" y="2171"/>
                </a:lnTo>
                <a:cubicBezTo>
                  <a:pt x="1393" y="1631"/>
                  <a:pt x="2837" y="1216"/>
                  <a:pt x="4305" y="991"/>
                </a:cubicBezTo>
                <a:cubicBezTo>
                  <a:pt x="5014" y="883"/>
                  <a:pt x="5736" y="826"/>
                  <a:pt x="6459" y="826"/>
                </a:cubicBezTo>
                <a:cubicBezTo>
                  <a:pt x="9025" y="826"/>
                  <a:pt x="11598" y="1545"/>
                  <a:pt x="13600" y="3248"/>
                </a:cubicBezTo>
                <a:cubicBezTo>
                  <a:pt x="18746" y="7626"/>
                  <a:pt x="16066" y="14975"/>
                  <a:pt x="15812" y="20729"/>
                </a:cubicBezTo>
                <a:cubicBezTo>
                  <a:pt x="15744" y="22261"/>
                  <a:pt x="15822" y="23818"/>
                  <a:pt x="16204" y="25305"/>
                </a:cubicBezTo>
                <a:cubicBezTo>
                  <a:pt x="16601" y="26848"/>
                  <a:pt x="17344" y="28259"/>
                  <a:pt x="18351" y="29474"/>
                </a:cubicBezTo>
                <a:cubicBezTo>
                  <a:pt x="20559" y="32134"/>
                  <a:pt x="23796" y="33618"/>
                  <a:pt x="27083" y="34307"/>
                </a:cubicBezTo>
                <a:cubicBezTo>
                  <a:pt x="34605" y="35882"/>
                  <a:pt x="42480" y="34028"/>
                  <a:pt x="49894" y="36384"/>
                </a:cubicBezTo>
                <a:cubicBezTo>
                  <a:pt x="53106" y="37406"/>
                  <a:pt x="55971" y="39240"/>
                  <a:pt x="58025" y="41995"/>
                </a:cubicBezTo>
                <a:cubicBezTo>
                  <a:pt x="59025" y="43337"/>
                  <a:pt x="59829" y="44808"/>
                  <a:pt x="60508" y="46343"/>
                </a:cubicBezTo>
                <a:lnTo>
                  <a:pt x="61395" y="46343"/>
                </a:lnTo>
                <a:cubicBezTo>
                  <a:pt x="61002" y="45422"/>
                  <a:pt x="60571" y="44517"/>
                  <a:pt x="60078" y="43647"/>
                </a:cubicBezTo>
                <a:cubicBezTo>
                  <a:pt x="58393" y="40674"/>
                  <a:pt x="56024" y="38244"/>
                  <a:pt x="52988" y="36733"/>
                </a:cubicBezTo>
                <a:cubicBezTo>
                  <a:pt x="45931" y="33221"/>
                  <a:pt x="37933" y="34659"/>
                  <a:pt x="30396" y="33953"/>
                </a:cubicBezTo>
                <a:cubicBezTo>
                  <a:pt x="26844" y="33621"/>
                  <a:pt x="23168" y="32716"/>
                  <a:pt x="20369" y="30334"/>
                </a:cubicBezTo>
                <a:cubicBezTo>
                  <a:pt x="19144" y="29289"/>
                  <a:pt x="18112" y="28001"/>
                  <a:pt x="17469" y="26501"/>
                </a:cubicBezTo>
                <a:cubicBezTo>
                  <a:pt x="16861" y="25083"/>
                  <a:pt x="16635" y="23526"/>
                  <a:pt x="16611" y="21987"/>
                </a:cubicBezTo>
                <a:cubicBezTo>
                  <a:pt x="16520" y="16031"/>
                  <a:pt x="19559" y="8910"/>
                  <a:pt x="15276" y="3762"/>
                </a:cubicBezTo>
                <a:cubicBezTo>
                  <a:pt x="13211" y="1281"/>
                  <a:pt x="9966" y="51"/>
                  <a:pt x="6834" y="2"/>
                </a:cubicBezTo>
                <a:cubicBezTo>
                  <a:pt x="6763" y="1"/>
                  <a:pt x="6691" y="1"/>
                  <a:pt x="6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 name="Google Shape;17;p2"/>
          <p:cNvSpPr/>
          <p:nvPr/>
        </p:nvSpPr>
        <p:spPr>
          <a:xfrm>
            <a:off x="-1" y="0"/>
            <a:ext cx="5207314" cy="1667670"/>
          </a:xfrm>
          <a:custGeom>
            <a:rect b="b" l="l" r="r" t="t"/>
            <a:pathLst>
              <a:path extrusionOk="0" h="28545" w="89132">
                <a:moveTo>
                  <a:pt x="88117" y="1"/>
                </a:moveTo>
                <a:cubicBezTo>
                  <a:pt x="87458" y="863"/>
                  <a:pt x="86746" y="1680"/>
                  <a:pt x="85962" y="2429"/>
                </a:cubicBezTo>
                <a:cubicBezTo>
                  <a:pt x="84570" y="3758"/>
                  <a:pt x="82955" y="4885"/>
                  <a:pt x="81162" y="5562"/>
                </a:cubicBezTo>
                <a:cubicBezTo>
                  <a:pt x="79522" y="6182"/>
                  <a:pt x="77793" y="6384"/>
                  <a:pt x="76056" y="6384"/>
                </a:cubicBezTo>
                <a:cubicBezTo>
                  <a:pt x="75775" y="6384"/>
                  <a:pt x="75494" y="6379"/>
                  <a:pt x="75213" y="6369"/>
                </a:cubicBezTo>
                <a:cubicBezTo>
                  <a:pt x="72586" y="6279"/>
                  <a:pt x="69912" y="5825"/>
                  <a:pt x="67267" y="5825"/>
                </a:cubicBezTo>
                <a:cubicBezTo>
                  <a:pt x="65816" y="5825"/>
                  <a:pt x="64374" y="5962"/>
                  <a:pt x="62953" y="6369"/>
                </a:cubicBezTo>
                <a:cubicBezTo>
                  <a:pt x="59253" y="7430"/>
                  <a:pt x="56368" y="10254"/>
                  <a:pt x="54067" y="13282"/>
                </a:cubicBezTo>
                <a:cubicBezTo>
                  <a:pt x="51509" y="16651"/>
                  <a:pt x="49489" y="20466"/>
                  <a:pt x="46504" y="23485"/>
                </a:cubicBezTo>
                <a:cubicBezTo>
                  <a:pt x="44191" y="25824"/>
                  <a:pt x="41030" y="27724"/>
                  <a:pt x="37726" y="27724"/>
                </a:cubicBezTo>
                <a:cubicBezTo>
                  <a:pt x="37103" y="27724"/>
                  <a:pt x="36475" y="27656"/>
                  <a:pt x="35846" y="27511"/>
                </a:cubicBezTo>
                <a:cubicBezTo>
                  <a:pt x="32488" y="26737"/>
                  <a:pt x="29995" y="24084"/>
                  <a:pt x="27789" y="21552"/>
                </a:cubicBezTo>
                <a:cubicBezTo>
                  <a:pt x="26624" y="20216"/>
                  <a:pt x="25497" y="18843"/>
                  <a:pt x="24270" y="17565"/>
                </a:cubicBezTo>
                <a:cubicBezTo>
                  <a:pt x="22916" y="16152"/>
                  <a:pt x="21408" y="14897"/>
                  <a:pt x="19772" y="13824"/>
                </a:cubicBezTo>
                <a:cubicBezTo>
                  <a:pt x="16221" y="11500"/>
                  <a:pt x="11995" y="10167"/>
                  <a:pt x="7804" y="10167"/>
                </a:cubicBezTo>
                <a:cubicBezTo>
                  <a:pt x="5126" y="10167"/>
                  <a:pt x="2463" y="10711"/>
                  <a:pt x="0" y="11888"/>
                </a:cubicBezTo>
                <a:lnTo>
                  <a:pt x="2" y="12813"/>
                </a:lnTo>
                <a:cubicBezTo>
                  <a:pt x="421" y="12607"/>
                  <a:pt x="848" y="12417"/>
                  <a:pt x="1281" y="12246"/>
                </a:cubicBezTo>
                <a:cubicBezTo>
                  <a:pt x="3096" y="11537"/>
                  <a:pt x="5011" y="11120"/>
                  <a:pt x="6956" y="11013"/>
                </a:cubicBezTo>
                <a:cubicBezTo>
                  <a:pt x="7294" y="10995"/>
                  <a:pt x="7631" y="10985"/>
                  <a:pt x="7967" y="10985"/>
                </a:cubicBezTo>
                <a:cubicBezTo>
                  <a:pt x="11577" y="10985"/>
                  <a:pt x="15129" y="12052"/>
                  <a:pt x="18265" y="13875"/>
                </a:cubicBezTo>
                <a:cubicBezTo>
                  <a:pt x="19998" y="14886"/>
                  <a:pt x="21601" y="16103"/>
                  <a:pt x="23037" y="17504"/>
                </a:cubicBezTo>
                <a:cubicBezTo>
                  <a:pt x="24320" y="18751"/>
                  <a:pt x="25471" y="20131"/>
                  <a:pt x="26640" y="21490"/>
                </a:cubicBezTo>
                <a:cubicBezTo>
                  <a:pt x="28839" y="24048"/>
                  <a:pt x="31203" y="26734"/>
                  <a:pt x="34403" y="27950"/>
                </a:cubicBezTo>
                <a:cubicBezTo>
                  <a:pt x="35480" y="28359"/>
                  <a:pt x="36578" y="28544"/>
                  <a:pt x="37671" y="28544"/>
                </a:cubicBezTo>
                <a:cubicBezTo>
                  <a:pt x="40297" y="28544"/>
                  <a:pt x="42886" y="27474"/>
                  <a:pt x="45040" y="25861"/>
                </a:cubicBezTo>
                <a:cubicBezTo>
                  <a:pt x="48408" y="23336"/>
                  <a:pt x="50644" y="19660"/>
                  <a:pt x="52993" y="16209"/>
                </a:cubicBezTo>
                <a:cubicBezTo>
                  <a:pt x="55220" y="12937"/>
                  <a:pt x="57765" y="9619"/>
                  <a:pt x="61367" y="7868"/>
                </a:cubicBezTo>
                <a:cubicBezTo>
                  <a:pt x="63267" y="6945"/>
                  <a:pt x="65282" y="6674"/>
                  <a:pt x="67325" y="6674"/>
                </a:cubicBezTo>
                <a:cubicBezTo>
                  <a:pt x="69396" y="6674"/>
                  <a:pt x="71496" y="6952"/>
                  <a:pt x="73534" y="7111"/>
                </a:cubicBezTo>
                <a:cubicBezTo>
                  <a:pt x="74387" y="7177"/>
                  <a:pt x="75245" y="7224"/>
                  <a:pt x="76102" y="7224"/>
                </a:cubicBezTo>
                <a:cubicBezTo>
                  <a:pt x="77282" y="7224"/>
                  <a:pt x="78460" y="7135"/>
                  <a:pt x="79620" y="6889"/>
                </a:cubicBezTo>
                <a:cubicBezTo>
                  <a:pt x="81488" y="6493"/>
                  <a:pt x="83243" y="5641"/>
                  <a:pt x="84786" y="4501"/>
                </a:cubicBezTo>
                <a:cubicBezTo>
                  <a:pt x="86486" y="3248"/>
                  <a:pt x="87899" y="1700"/>
                  <a:pt x="89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8" name="Google Shape;18;p2"/>
          <p:cNvSpPr/>
          <p:nvPr/>
        </p:nvSpPr>
        <p:spPr>
          <a:xfrm>
            <a:off x="1675567" y="4668149"/>
            <a:ext cx="1925" cy="756"/>
          </a:xfrm>
          <a:custGeom>
            <a:rect b="b" l="l" r="r" t="t"/>
            <a:pathLst>
              <a:path extrusionOk="0" h="11" w="28">
                <a:moveTo>
                  <a:pt x="0" y="1"/>
                </a:moveTo>
                <a:lnTo>
                  <a:pt x="0" y="1"/>
                </a:lnTo>
                <a:cubicBezTo>
                  <a:pt x="1" y="1"/>
                  <a:pt x="1" y="2"/>
                  <a:pt x="2" y="2"/>
                </a:cubicBezTo>
                <a:lnTo>
                  <a:pt x="2" y="2"/>
                </a:lnTo>
                <a:lnTo>
                  <a:pt x="0" y="1"/>
                </a:lnTo>
                <a:close/>
                <a:moveTo>
                  <a:pt x="2" y="2"/>
                </a:moveTo>
                <a:lnTo>
                  <a:pt x="17" y="9"/>
                </a:lnTo>
                <a:lnTo>
                  <a:pt x="27" y="11"/>
                </a:lnTo>
                <a:lnTo>
                  <a:pt x="27" y="11"/>
                </a:lnTo>
                <a:lnTo>
                  <a:pt x="9" y="2"/>
                </a:lnTo>
                <a:cubicBezTo>
                  <a:pt x="6" y="2"/>
                  <a:pt x="4" y="2"/>
                  <a:pt x="2"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nvGrpSpPr>
          <p:cNvPr id="19" name="Google Shape;19;p2"/>
          <p:cNvGrpSpPr/>
          <p:nvPr/>
        </p:nvGrpSpPr>
        <p:grpSpPr>
          <a:xfrm>
            <a:off x="137565" y="3137063"/>
            <a:ext cx="1263123" cy="1933370"/>
            <a:chOff x="1069625" y="2883725"/>
            <a:chExt cx="1422756" cy="2177709"/>
          </a:xfrm>
        </p:grpSpPr>
        <p:sp>
          <p:nvSpPr>
            <p:cNvPr id="20" name="Google Shape;20;p2"/>
            <p:cNvSpPr/>
            <p:nvPr/>
          </p:nvSpPr>
          <p:spPr>
            <a:xfrm>
              <a:off x="1069625" y="3275155"/>
              <a:ext cx="154786" cy="162827"/>
            </a:xfrm>
            <a:custGeom>
              <a:rect b="b" l="l" r="r" t="t"/>
              <a:pathLst>
                <a:path extrusionOk="0" h="2369" w="2252">
                  <a:moveTo>
                    <a:pt x="454" y="0"/>
                  </a:moveTo>
                  <a:cubicBezTo>
                    <a:pt x="431" y="0"/>
                    <a:pt x="407" y="2"/>
                    <a:pt x="384" y="6"/>
                  </a:cubicBezTo>
                  <a:cubicBezTo>
                    <a:pt x="369" y="4"/>
                    <a:pt x="353" y="3"/>
                    <a:pt x="338" y="3"/>
                  </a:cubicBezTo>
                  <a:cubicBezTo>
                    <a:pt x="285" y="3"/>
                    <a:pt x="233" y="15"/>
                    <a:pt x="184" y="38"/>
                  </a:cubicBezTo>
                  <a:cubicBezTo>
                    <a:pt x="126" y="41"/>
                    <a:pt x="77" y="84"/>
                    <a:pt x="69" y="143"/>
                  </a:cubicBezTo>
                  <a:cubicBezTo>
                    <a:pt x="31" y="207"/>
                    <a:pt x="12" y="280"/>
                    <a:pt x="17" y="355"/>
                  </a:cubicBezTo>
                  <a:cubicBezTo>
                    <a:pt x="4" y="410"/>
                    <a:pt x="1" y="467"/>
                    <a:pt x="10" y="524"/>
                  </a:cubicBezTo>
                  <a:cubicBezTo>
                    <a:pt x="12" y="547"/>
                    <a:pt x="20" y="568"/>
                    <a:pt x="27" y="590"/>
                  </a:cubicBezTo>
                  <a:cubicBezTo>
                    <a:pt x="36" y="715"/>
                    <a:pt x="76" y="835"/>
                    <a:pt x="118" y="960"/>
                  </a:cubicBezTo>
                  <a:cubicBezTo>
                    <a:pt x="175" y="1135"/>
                    <a:pt x="246" y="1305"/>
                    <a:pt x="328" y="1469"/>
                  </a:cubicBezTo>
                  <a:cubicBezTo>
                    <a:pt x="358" y="1534"/>
                    <a:pt x="393" y="1596"/>
                    <a:pt x="432" y="1655"/>
                  </a:cubicBezTo>
                  <a:cubicBezTo>
                    <a:pt x="504" y="1757"/>
                    <a:pt x="572" y="1874"/>
                    <a:pt x="664" y="1956"/>
                  </a:cubicBezTo>
                  <a:cubicBezTo>
                    <a:pt x="713" y="2001"/>
                    <a:pt x="763" y="2042"/>
                    <a:pt x="814" y="2087"/>
                  </a:cubicBezTo>
                  <a:cubicBezTo>
                    <a:pt x="880" y="2148"/>
                    <a:pt x="952" y="2205"/>
                    <a:pt x="1026" y="2257"/>
                  </a:cubicBezTo>
                  <a:cubicBezTo>
                    <a:pt x="1144" y="2336"/>
                    <a:pt x="1269" y="2358"/>
                    <a:pt x="1396" y="2360"/>
                  </a:cubicBezTo>
                  <a:cubicBezTo>
                    <a:pt x="1439" y="2365"/>
                    <a:pt x="1481" y="2368"/>
                    <a:pt x="1522" y="2368"/>
                  </a:cubicBezTo>
                  <a:cubicBezTo>
                    <a:pt x="1674" y="2368"/>
                    <a:pt x="1816" y="2326"/>
                    <a:pt x="1948" y="2221"/>
                  </a:cubicBezTo>
                  <a:cubicBezTo>
                    <a:pt x="2108" y="2094"/>
                    <a:pt x="2252" y="1871"/>
                    <a:pt x="2227" y="1651"/>
                  </a:cubicBezTo>
                  <a:cubicBezTo>
                    <a:pt x="2225" y="1630"/>
                    <a:pt x="2222" y="1609"/>
                    <a:pt x="2219" y="1587"/>
                  </a:cubicBezTo>
                  <a:cubicBezTo>
                    <a:pt x="2227" y="1404"/>
                    <a:pt x="2176" y="1222"/>
                    <a:pt x="2072" y="1073"/>
                  </a:cubicBezTo>
                  <a:cubicBezTo>
                    <a:pt x="2031" y="1014"/>
                    <a:pt x="1993" y="954"/>
                    <a:pt x="1952" y="897"/>
                  </a:cubicBezTo>
                  <a:cubicBezTo>
                    <a:pt x="1801" y="681"/>
                    <a:pt x="1608" y="525"/>
                    <a:pt x="1389" y="384"/>
                  </a:cubicBezTo>
                  <a:cubicBezTo>
                    <a:pt x="1278" y="313"/>
                    <a:pt x="1162" y="250"/>
                    <a:pt x="1041" y="196"/>
                  </a:cubicBezTo>
                  <a:lnTo>
                    <a:pt x="868" y="120"/>
                  </a:lnTo>
                  <a:cubicBezTo>
                    <a:pt x="808" y="93"/>
                    <a:pt x="747" y="61"/>
                    <a:pt x="684" y="39"/>
                  </a:cubicBezTo>
                  <a:cubicBezTo>
                    <a:pt x="661" y="35"/>
                    <a:pt x="636" y="32"/>
                    <a:pt x="612" y="31"/>
                  </a:cubicBezTo>
                  <a:cubicBezTo>
                    <a:pt x="562" y="11"/>
                    <a:pt x="508" y="0"/>
                    <a:pt x="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1" name="Google Shape;21;p2"/>
            <p:cNvSpPr/>
            <p:nvPr/>
          </p:nvSpPr>
          <p:spPr>
            <a:xfrm>
              <a:off x="1403250" y="3384232"/>
              <a:ext cx="165095" cy="166951"/>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2" name="Google Shape;22;p2"/>
            <p:cNvSpPr/>
            <p:nvPr/>
          </p:nvSpPr>
          <p:spPr>
            <a:xfrm>
              <a:off x="1458717" y="2956581"/>
              <a:ext cx="170113" cy="187640"/>
            </a:xfrm>
            <a:custGeom>
              <a:rect b="b" l="l" r="r" t="t"/>
              <a:pathLst>
                <a:path extrusionOk="0" h="2730" w="2475">
                  <a:moveTo>
                    <a:pt x="700" y="1"/>
                  </a:moveTo>
                  <a:cubicBezTo>
                    <a:pt x="470" y="1"/>
                    <a:pt x="243" y="132"/>
                    <a:pt x="124" y="332"/>
                  </a:cubicBezTo>
                  <a:cubicBezTo>
                    <a:pt x="78" y="415"/>
                    <a:pt x="48" y="505"/>
                    <a:pt x="38" y="599"/>
                  </a:cubicBezTo>
                  <a:cubicBezTo>
                    <a:pt x="24" y="661"/>
                    <a:pt x="16" y="723"/>
                    <a:pt x="15" y="786"/>
                  </a:cubicBezTo>
                  <a:cubicBezTo>
                    <a:pt x="5" y="853"/>
                    <a:pt x="1" y="919"/>
                    <a:pt x="2" y="985"/>
                  </a:cubicBezTo>
                  <a:cubicBezTo>
                    <a:pt x="3" y="1049"/>
                    <a:pt x="9" y="1112"/>
                    <a:pt x="19" y="1175"/>
                  </a:cubicBezTo>
                  <a:cubicBezTo>
                    <a:pt x="45" y="1376"/>
                    <a:pt x="47" y="1347"/>
                    <a:pt x="145" y="1579"/>
                  </a:cubicBezTo>
                  <a:cubicBezTo>
                    <a:pt x="189" y="1687"/>
                    <a:pt x="235" y="1795"/>
                    <a:pt x="282" y="1902"/>
                  </a:cubicBezTo>
                  <a:cubicBezTo>
                    <a:pt x="478" y="2367"/>
                    <a:pt x="981" y="2715"/>
                    <a:pt x="1479" y="2715"/>
                  </a:cubicBezTo>
                  <a:cubicBezTo>
                    <a:pt x="1506" y="2715"/>
                    <a:pt x="1533" y="2714"/>
                    <a:pt x="1560" y="2712"/>
                  </a:cubicBezTo>
                  <a:cubicBezTo>
                    <a:pt x="1600" y="2720"/>
                    <a:pt x="1642" y="2726"/>
                    <a:pt x="1684" y="2729"/>
                  </a:cubicBezTo>
                  <a:cubicBezTo>
                    <a:pt x="1692" y="2729"/>
                    <a:pt x="1701" y="2729"/>
                    <a:pt x="1710" y="2729"/>
                  </a:cubicBezTo>
                  <a:cubicBezTo>
                    <a:pt x="1865" y="2729"/>
                    <a:pt x="2013" y="2669"/>
                    <a:pt x="2133" y="2573"/>
                  </a:cubicBezTo>
                  <a:cubicBezTo>
                    <a:pt x="2259" y="2477"/>
                    <a:pt x="2347" y="2341"/>
                    <a:pt x="2387" y="2189"/>
                  </a:cubicBezTo>
                  <a:cubicBezTo>
                    <a:pt x="2398" y="2144"/>
                    <a:pt x="2404" y="2099"/>
                    <a:pt x="2407" y="2053"/>
                  </a:cubicBezTo>
                  <a:cubicBezTo>
                    <a:pt x="2453" y="1936"/>
                    <a:pt x="2475" y="1812"/>
                    <a:pt x="2473" y="1687"/>
                  </a:cubicBezTo>
                  <a:cubicBezTo>
                    <a:pt x="2468" y="1549"/>
                    <a:pt x="2447" y="1410"/>
                    <a:pt x="2413" y="1276"/>
                  </a:cubicBezTo>
                  <a:cubicBezTo>
                    <a:pt x="2387" y="1178"/>
                    <a:pt x="2334" y="1070"/>
                    <a:pt x="2288" y="979"/>
                  </a:cubicBezTo>
                  <a:cubicBezTo>
                    <a:pt x="2251" y="909"/>
                    <a:pt x="2221" y="873"/>
                    <a:pt x="2168" y="801"/>
                  </a:cubicBezTo>
                  <a:cubicBezTo>
                    <a:pt x="2133" y="752"/>
                    <a:pt x="2096" y="704"/>
                    <a:pt x="2058" y="658"/>
                  </a:cubicBezTo>
                  <a:lnTo>
                    <a:pt x="1836" y="482"/>
                  </a:lnTo>
                  <a:lnTo>
                    <a:pt x="1769" y="430"/>
                  </a:lnTo>
                  <a:cubicBezTo>
                    <a:pt x="1684" y="363"/>
                    <a:pt x="1600" y="292"/>
                    <a:pt x="1512" y="229"/>
                  </a:cubicBezTo>
                  <a:cubicBezTo>
                    <a:pt x="1368" y="125"/>
                    <a:pt x="1153" y="56"/>
                    <a:pt x="962" y="36"/>
                  </a:cubicBezTo>
                  <a:cubicBezTo>
                    <a:pt x="918" y="25"/>
                    <a:pt x="874" y="18"/>
                    <a:pt x="831" y="15"/>
                  </a:cubicBezTo>
                  <a:cubicBezTo>
                    <a:pt x="787" y="6"/>
                    <a:pt x="74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3" name="Google Shape;23;p2"/>
            <p:cNvSpPr/>
            <p:nvPr/>
          </p:nvSpPr>
          <p:spPr>
            <a:xfrm>
              <a:off x="1281938" y="3713597"/>
              <a:ext cx="143995" cy="152792"/>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4" name="Google Shape;24;p2"/>
            <p:cNvSpPr/>
            <p:nvPr/>
          </p:nvSpPr>
          <p:spPr>
            <a:xfrm>
              <a:off x="1646425" y="4017943"/>
              <a:ext cx="171419" cy="182141"/>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 name="Google Shape;25;p2"/>
            <p:cNvSpPr/>
            <p:nvPr/>
          </p:nvSpPr>
          <p:spPr>
            <a:xfrm>
              <a:off x="1288262" y="4076777"/>
              <a:ext cx="137053" cy="147981"/>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6" name="Google Shape;26;p2"/>
            <p:cNvSpPr/>
            <p:nvPr/>
          </p:nvSpPr>
          <p:spPr>
            <a:xfrm>
              <a:off x="1585184" y="4490064"/>
              <a:ext cx="150043" cy="182416"/>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7" name="Google Shape;27;p2"/>
            <p:cNvSpPr/>
            <p:nvPr/>
          </p:nvSpPr>
          <p:spPr>
            <a:xfrm>
              <a:off x="2081843" y="4276101"/>
              <a:ext cx="157535" cy="158772"/>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8" name="Google Shape;28;p2"/>
            <p:cNvSpPr/>
            <p:nvPr/>
          </p:nvSpPr>
          <p:spPr>
            <a:xfrm>
              <a:off x="1966373" y="4625535"/>
              <a:ext cx="164064" cy="196987"/>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9" name="Google Shape;29;p2"/>
            <p:cNvSpPr/>
            <p:nvPr/>
          </p:nvSpPr>
          <p:spPr>
            <a:xfrm>
              <a:off x="2350585" y="4689524"/>
              <a:ext cx="141795" cy="164752"/>
            </a:xfrm>
            <a:custGeom>
              <a:rect b="b" l="l" r="r" t="t"/>
              <a:pathLst>
                <a:path extrusionOk="0" h="2397" w="2063">
                  <a:moveTo>
                    <a:pt x="462" y="1"/>
                  </a:moveTo>
                  <a:cubicBezTo>
                    <a:pt x="355" y="1"/>
                    <a:pt x="252" y="43"/>
                    <a:pt x="174" y="119"/>
                  </a:cubicBezTo>
                  <a:cubicBezTo>
                    <a:pt x="88" y="209"/>
                    <a:pt x="62" y="314"/>
                    <a:pt x="48" y="426"/>
                  </a:cubicBezTo>
                  <a:cubicBezTo>
                    <a:pt x="13" y="520"/>
                    <a:pt x="0" y="619"/>
                    <a:pt x="9" y="720"/>
                  </a:cubicBezTo>
                  <a:cubicBezTo>
                    <a:pt x="19" y="835"/>
                    <a:pt x="46" y="949"/>
                    <a:pt x="89" y="1057"/>
                  </a:cubicBezTo>
                  <a:cubicBezTo>
                    <a:pt x="112" y="1121"/>
                    <a:pt x="136" y="1184"/>
                    <a:pt x="161" y="1248"/>
                  </a:cubicBezTo>
                  <a:cubicBezTo>
                    <a:pt x="206" y="1372"/>
                    <a:pt x="268" y="1488"/>
                    <a:pt x="346" y="1595"/>
                  </a:cubicBezTo>
                  <a:cubicBezTo>
                    <a:pt x="457" y="1756"/>
                    <a:pt x="562" y="1925"/>
                    <a:pt x="711" y="2050"/>
                  </a:cubicBezTo>
                  <a:cubicBezTo>
                    <a:pt x="765" y="2096"/>
                    <a:pt x="819" y="2141"/>
                    <a:pt x="872" y="2186"/>
                  </a:cubicBezTo>
                  <a:cubicBezTo>
                    <a:pt x="984" y="2279"/>
                    <a:pt x="1052" y="2337"/>
                    <a:pt x="1196" y="2376"/>
                  </a:cubicBezTo>
                  <a:cubicBezTo>
                    <a:pt x="1249" y="2390"/>
                    <a:pt x="1303" y="2396"/>
                    <a:pt x="1357" y="2396"/>
                  </a:cubicBezTo>
                  <a:cubicBezTo>
                    <a:pt x="1393" y="2396"/>
                    <a:pt x="1430" y="2393"/>
                    <a:pt x="1466" y="2387"/>
                  </a:cubicBezTo>
                  <a:cubicBezTo>
                    <a:pt x="1493" y="2394"/>
                    <a:pt x="1520" y="2397"/>
                    <a:pt x="1547" y="2397"/>
                  </a:cubicBezTo>
                  <a:cubicBezTo>
                    <a:pt x="1743" y="2397"/>
                    <a:pt x="1913" y="2235"/>
                    <a:pt x="1948" y="2039"/>
                  </a:cubicBezTo>
                  <a:cubicBezTo>
                    <a:pt x="2029" y="1879"/>
                    <a:pt x="2062" y="1696"/>
                    <a:pt x="2003" y="1513"/>
                  </a:cubicBezTo>
                  <a:cubicBezTo>
                    <a:pt x="1983" y="1448"/>
                    <a:pt x="1957" y="1386"/>
                    <a:pt x="1934" y="1323"/>
                  </a:cubicBezTo>
                  <a:cubicBezTo>
                    <a:pt x="1891" y="1200"/>
                    <a:pt x="1850" y="1073"/>
                    <a:pt x="1777" y="967"/>
                  </a:cubicBezTo>
                  <a:cubicBezTo>
                    <a:pt x="1737" y="908"/>
                    <a:pt x="1696" y="850"/>
                    <a:pt x="1656" y="792"/>
                  </a:cubicBezTo>
                  <a:cubicBezTo>
                    <a:pt x="1585" y="690"/>
                    <a:pt x="1519" y="576"/>
                    <a:pt x="1431" y="491"/>
                  </a:cubicBezTo>
                  <a:cubicBezTo>
                    <a:pt x="1382" y="442"/>
                    <a:pt x="1326" y="399"/>
                    <a:pt x="1274" y="353"/>
                  </a:cubicBezTo>
                  <a:cubicBezTo>
                    <a:pt x="1188" y="279"/>
                    <a:pt x="1102" y="190"/>
                    <a:pt x="1004" y="135"/>
                  </a:cubicBezTo>
                  <a:cubicBezTo>
                    <a:pt x="953" y="108"/>
                    <a:pt x="899" y="83"/>
                    <a:pt x="845" y="62"/>
                  </a:cubicBezTo>
                  <a:cubicBezTo>
                    <a:pt x="776" y="33"/>
                    <a:pt x="701" y="17"/>
                    <a:pt x="626" y="17"/>
                  </a:cubicBezTo>
                  <a:cubicBezTo>
                    <a:pt x="614" y="17"/>
                    <a:pt x="603" y="18"/>
                    <a:pt x="591" y="18"/>
                  </a:cubicBezTo>
                  <a:cubicBezTo>
                    <a:pt x="569" y="14"/>
                    <a:pt x="546" y="8"/>
                    <a:pt x="525" y="5"/>
                  </a:cubicBezTo>
                  <a:cubicBezTo>
                    <a:pt x="504" y="2"/>
                    <a:pt x="483"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0" name="Google Shape;30;p2"/>
            <p:cNvSpPr/>
            <p:nvPr/>
          </p:nvSpPr>
          <p:spPr>
            <a:xfrm>
              <a:off x="2218413" y="4939709"/>
              <a:ext cx="108460" cy="121725"/>
            </a:xfrm>
            <a:custGeom>
              <a:rect b="b" l="l" r="r" t="t"/>
              <a:pathLst>
                <a:path extrusionOk="0" h="1771" w="1578">
                  <a:moveTo>
                    <a:pt x="574" y="1"/>
                  </a:moveTo>
                  <a:cubicBezTo>
                    <a:pt x="525" y="1"/>
                    <a:pt x="478" y="6"/>
                    <a:pt x="430" y="19"/>
                  </a:cubicBezTo>
                  <a:cubicBezTo>
                    <a:pt x="342" y="44"/>
                    <a:pt x="274" y="91"/>
                    <a:pt x="204" y="150"/>
                  </a:cubicBezTo>
                  <a:cubicBezTo>
                    <a:pt x="74" y="258"/>
                    <a:pt x="22" y="429"/>
                    <a:pt x="11" y="594"/>
                  </a:cubicBezTo>
                  <a:cubicBezTo>
                    <a:pt x="8" y="625"/>
                    <a:pt x="6" y="658"/>
                    <a:pt x="5" y="690"/>
                  </a:cubicBezTo>
                  <a:cubicBezTo>
                    <a:pt x="4" y="719"/>
                    <a:pt x="2" y="749"/>
                    <a:pt x="1" y="778"/>
                  </a:cubicBezTo>
                  <a:cubicBezTo>
                    <a:pt x="1" y="794"/>
                    <a:pt x="1" y="810"/>
                    <a:pt x="1" y="826"/>
                  </a:cubicBezTo>
                  <a:lnTo>
                    <a:pt x="28" y="1027"/>
                  </a:lnTo>
                  <a:cubicBezTo>
                    <a:pt x="50" y="1122"/>
                    <a:pt x="94" y="1212"/>
                    <a:pt x="161" y="1285"/>
                  </a:cubicBezTo>
                  <a:cubicBezTo>
                    <a:pt x="220" y="1364"/>
                    <a:pt x="283" y="1442"/>
                    <a:pt x="351" y="1516"/>
                  </a:cubicBezTo>
                  <a:cubicBezTo>
                    <a:pt x="447" y="1620"/>
                    <a:pt x="573" y="1693"/>
                    <a:pt x="711" y="1728"/>
                  </a:cubicBezTo>
                  <a:cubicBezTo>
                    <a:pt x="721" y="1731"/>
                    <a:pt x="733" y="1733"/>
                    <a:pt x="744" y="1736"/>
                  </a:cubicBezTo>
                  <a:cubicBezTo>
                    <a:pt x="802" y="1749"/>
                    <a:pt x="862" y="1757"/>
                    <a:pt x="922" y="1757"/>
                  </a:cubicBezTo>
                  <a:cubicBezTo>
                    <a:pt x="928" y="1757"/>
                    <a:pt x="933" y="1757"/>
                    <a:pt x="939" y="1756"/>
                  </a:cubicBezTo>
                  <a:cubicBezTo>
                    <a:pt x="975" y="1766"/>
                    <a:pt x="1015" y="1770"/>
                    <a:pt x="1055" y="1770"/>
                  </a:cubicBezTo>
                  <a:cubicBezTo>
                    <a:pt x="1135" y="1770"/>
                    <a:pt x="1217" y="1752"/>
                    <a:pt x="1280" y="1710"/>
                  </a:cubicBezTo>
                  <a:cubicBezTo>
                    <a:pt x="1373" y="1650"/>
                    <a:pt x="1471" y="1550"/>
                    <a:pt x="1488" y="1434"/>
                  </a:cubicBezTo>
                  <a:lnTo>
                    <a:pt x="1496" y="1375"/>
                  </a:lnTo>
                  <a:cubicBezTo>
                    <a:pt x="1499" y="1367"/>
                    <a:pt x="1504" y="1360"/>
                    <a:pt x="1507" y="1353"/>
                  </a:cubicBezTo>
                  <a:cubicBezTo>
                    <a:pt x="1528" y="1303"/>
                    <a:pt x="1538" y="1287"/>
                    <a:pt x="1544" y="1243"/>
                  </a:cubicBezTo>
                  <a:cubicBezTo>
                    <a:pt x="1556" y="1171"/>
                    <a:pt x="1577" y="1073"/>
                    <a:pt x="1574" y="1020"/>
                  </a:cubicBezTo>
                  <a:lnTo>
                    <a:pt x="1551" y="827"/>
                  </a:lnTo>
                  <a:cubicBezTo>
                    <a:pt x="1527" y="769"/>
                    <a:pt x="1502" y="712"/>
                    <a:pt x="1479" y="654"/>
                  </a:cubicBezTo>
                  <a:cubicBezTo>
                    <a:pt x="1463" y="618"/>
                    <a:pt x="1446" y="585"/>
                    <a:pt x="1430" y="549"/>
                  </a:cubicBezTo>
                  <a:cubicBezTo>
                    <a:pt x="1401" y="485"/>
                    <a:pt x="1365" y="423"/>
                    <a:pt x="1324" y="367"/>
                  </a:cubicBezTo>
                  <a:cubicBezTo>
                    <a:pt x="1263" y="284"/>
                    <a:pt x="1187" y="215"/>
                    <a:pt x="1097" y="161"/>
                  </a:cubicBezTo>
                  <a:cubicBezTo>
                    <a:pt x="1034" y="129"/>
                    <a:pt x="968" y="101"/>
                    <a:pt x="900" y="78"/>
                  </a:cubicBezTo>
                  <a:lnTo>
                    <a:pt x="819" y="46"/>
                  </a:lnTo>
                  <a:cubicBezTo>
                    <a:pt x="772" y="27"/>
                    <a:pt x="721" y="14"/>
                    <a:pt x="671" y="8"/>
                  </a:cubicBezTo>
                  <a:cubicBezTo>
                    <a:pt x="638" y="3"/>
                    <a:pt x="606"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1" name="Google Shape;31;p2"/>
            <p:cNvSpPr/>
            <p:nvPr/>
          </p:nvSpPr>
          <p:spPr>
            <a:xfrm>
              <a:off x="1085502" y="2883725"/>
              <a:ext cx="167364" cy="194719"/>
            </a:xfrm>
            <a:custGeom>
              <a:rect b="b" l="l" r="r" t="t"/>
              <a:pathLst>
                <a:path extrusionOk="0" h="2833" w="2435">
                  <a:moveTo>
                    <a:pt x="828" y="0"/>
                  </a:moveTo>
                  <a:cubicBezTo>
                    <a:pt x="756" y="2"/>
                    <a:pt x="684" y="10"/>
                    <a:pt x="613" y="31"/>
                  </a:cubicBezTo>
                  <a:lnTo>
                    <a:pt x="555" y="38"/>
                  </a:lnTo>
                  <a:cubicBezTo>
                    <a:pt x="470" y="59"/>
                    <a:pt x="391" y="101"/>
                    <a:pt x="328" y="160"/>
                  </a:cubicBezTo>
                  <a:cubicBezTo>
                    <a:pt x="299" y="186"/>
                    <a:pt x="271" y="215"/>
                    <a:pt x="248" y="245"/>
                  </a:cubicBezTo>
                  <a:lnTo>
                    <a:pt x="260" y="225"/>
                  </a:lnTo>
                  <a:lnTo>
                    <a:pt x="260" y="225"/>
                  </a:lnTo>
                  <a:cubicBezTo>
                    <a:pt x="245" y="240"/>
                    <a:pt x="235" y="257"/>
                    <a:pt x="222" y="273"/>
                  </a:cubicBezTo>
                  <a:cubicBezTo>
                    <a:pt x="204" y="294"/>
                    <a:pt x="185" y="317"/>
                    <a:pt x="169" y="342"/>
                  </a:cubicBezTo>
                  <a:cubicBezTo>
                    <a:pt x="60" y="499"/>
                    <a:pt x="1" y="686"/>
                    <a:pt x="1" y="878"/>
                  </a:cubicBezTo>
                  <a:cubicBezTo>
                    <a:pt x="1" y="933"/>
                    <a:pt x="3" y="987"/>
                    <a:pt x="5" y="1042"/>
                  </a:cubicBezTo>
                  <a:cubicBezTo>
                    <a:pt x="11" y="1199"/>
                    <a:pt x="31" y="1313"/>
                    <a:pt x="81" y="1447"/>
                  </a:cubicBezTo>
                  <a:lnTo>
                    <a:pt x="153" y="1639"/>
                  </a:lnTo>
                  <a:cubicBezTo>
                    <a:pt x="204" y="1773"/>
                    <a:pt x="250" y="1918"/>
                    <a:pt x="316" y="2042"/>
                  </a:cubicBezTo>
                  <a:cubicBezTo>
                    <a:pt x="382" y="2168"/>
                    <a:pt x="485" y="2280"/>
                    <a:pt x="576" y="2391"/>
                  </a:cubicBezTo>
                  <a:cubicBezTo>
                    <a:pt x="668" y="2501"/>
                    <a:pt x="777" y="2606"/>
                    <a:pt x="904" y="2676"/>
                  </a:cubicBezTo>
                  <a:cubicBezTo>
                    <a:pt x="1052" y="2757"/>
                    <a:pt x="1240" y="2822"/>
                    <a:pt x="1411" y="2822"/>
                  </a:cubicBezTo>
                  <a:cubicBezTo>
                    <a:pt x="1420" y="2822"/>
                    <a:pt x="1429" y="2822"/>
                    <a:pt x="1437" y="2822"/>
                  </a:cubicBezTo>
                  <a:lnTo>
                    <a:pt x="1459" y="2818"/>
                  </a:lnTo>
                  <a:cubicBezTo>
                    <a:pt x="1508" y="2828"/>
                    <a:pt x="1557" y="2833"/>
                    <a:pt x="1606" y="2833"/>
                  </a:cubicBezTo>
                  <a:cubicBezTo>
                    <a:pt x="1640" y="2833"/>
                    <a:pt x="1673" y="2830"/>
                    <a:pt x="1707" y="2826"/>
                  </a:cubicBezTo>
                  <a:cubicBezTo>
                    <a:pt x="1744" y="2821"/>
                    <a:pt x="1780" y="2810"/>
                    <a:pt x="1815" y="2799"/>
                  </a:cubicBezTo>
                  <a:lnTo>
                    <a:pt x="1877" y="2790"/>
                  </a:lnTo>
                  <a:cubicBezTo>
                    <a:pt x="1910" y="2782"/>
                    <a:pt x="1934" y="2760"/>
                    <a:pt x="1963" y="2744"/>
                  </a:cubicBezTo>
                  <a:cubicBezTo>
                    <a:pt x="1973" y="2740"/>
                    <a:pt x="1982" y="2735"/>
                    <a:pt x="1994" y="2731"/>
                  </a:cubicBezTo>
                  <a:lnTo>
                    <a:pt x="1994" y="2731"/>
                  </a:lnTo>
                  <a:lnTo>
                    <a:pt x="1979" y="2735"/>
                  </a:lnTo>
                  <a:cubicBezTo>
                    <a:pt x="2002" y="2721"/>
                    <a:pt x="2030" y="2715"/>
                    <a:pt x="2051" y="2697"/>
                  </a:cubicBezTo>
                  <a:cubicBezTo>
                    <a:pt x="2071" y="2678"/>
                    <a:pt x="2090" y="2658"/>
                    <a:pt x="2107" y="2636"/>
                  </a:cubicBezTo>
                  <a:lnTo>
                    <a:pt x="2107" y="2636"/>
                  </a:lnTo>
                  <a:lnTo>
                    <a:pt x="2102" y="2646"/>
                  </a:lnTo>
                  <a:cubicBezTo>
                    <a:pt x="2161" y="2593"/>
                    <a:pt x="2211" y="2531"/>
                    <a:pt x="2251" y="2462"/>
                  </a:cubicBezTo>
                  <a:cubicBezTo>
                    <a:pt x="2289" y="2394"/>
                    <a:pt x="2315" y="2322"/>
                    <a:pt x="2328" y="2246"/>
                  </a:cubicBezTo>
                  <a:cubicBezTo>
                    <a:pt x="2355" y="2192"/>
                    <a:pt x="2377" y="2135"/>
                    <a:pt x="2393" y="2077"/>
                  </a:cubicBezTo>
                  <a:cubicBezTo>
                    <a:pt x="2420" y="1969"/>
                    <a:pt x="2433" y="1858"/>
                    <a:pt x="2435" y="1747"/>
                  </a:cubicBezTo>
                  <a:cubicBezTo>
                    <a:pt x="2427" y="1516"/>
                    <a:pt x="2345" y="1320"/>
                    <a:pt x="2250" y="1116"/>
                  </a:cubicBezTo>
                  <a:cubicBezTo>
                    <a:pt x="2156" y="917"/>
                    <a:pt x="2022" y="751"/>
                    <a:pt x="1871" y="597"/>
                  </a:cubicBezTo>
                  <a:cubicBezTo>
                    <a:pt x="1734" y="457"/>
                    <a:pt x="1600" y="302"/>
                    <a:pt x="1429" y="206"/>
                  </a:cubicBezTo>
                  <a:cubicBezTo>
                    <a:pt x="1378" y="179"/>
                    <a:pt x="1325" y="156"/>
                    <a:pt x="1273" y="130"/>
                  </a:cubicBezTo>
                  <a:cubicBezTo>
                    <a:pt x="1126" y="59"/>
                    <a:pt x="996" y="2"/>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32" name="Google Shape;32;p2"/>
          <p:cNvGrpSpPr/>
          <p:nvPr/>
        </p:nvGrpSpPr>
        <p:grpSpPr>
          <a:xfrm>
            <a:off x="8051535" y="128443"/>
            <a:ext cx="708061" cy="1027764"/>
            <a:chOff x="7866888" y="150180"/>
            <a:chExt cx="827948" cy="1201782"/>
          </a:xfrm>
        </p:grpSpPr>
        <p:sp>
          <p:nvSpPr>
            <p:cNvPr id="33" name="Google Shape;33;p2"/>
            <p:cNvSpPr/>
            <p:nvPr/>
          </p:nvSpPr>
          <p:spPr>
            <a:xfrm>
              <a:off x="8177008" y="150180"/>
              <a:ext cx="174787" cy="177948"/>
            </a:xfrm>
            <a:custGeom>
              <a:rect b="b" l="l" r="r" t="t"/>
              <a:pathLst>
                <a:path extrusionOk="0" h="2589" w="2543">
                  <a:moveTo>
                    <a:pt x="1224" y="1"/>
                  </a:moveTo>
                  <a:cubicBezTo>
                    <a:pt x="1071" y="1"/>
                    <a:pt x="919" y="40"/>
                    <a:pt x="784" y="113"/>
                  </a:cubicBezTo>
                  <a:cubicBezTo>
                    <a:pt x="627" y="165"/>
                    <a:pt x="488" y="257"/>
                    <a:pt x="378" y="381"/>
                  </a:cubicBezTo>
                  <a:cubicBezTo>
                    <a:pt x="256" y="495"/>
                    <a:pt x="166" y="637"/>
                    <a:pt x="116" y="796"/>
                  </a:cubicBezTo>
                  <a:cubicBezTo>
                    <a:pt x="37" y="950"/>
                    <a:pt x="0" y="1122"/>
                    <a:pt x="8" y="1295"/>
                  </a:cubicBezTo>
                  <a:cubicBezTo>
                    <a:pt x="24" y="1410"/>
                    <a:pt x="38" y="1524"/>
                    <a:pt x="54" y="1639"/>
                  </a:cubicBezTo>
                  <a:cubicBezTo>
                    <a:pt x="110" y="1854"/>
                    <a:pt x="222" y="2050"/>
                    <a:pt x="378" y="2208"/>
                  </a:cubicBezTo>
                  <a:lnTo>
                    <a:pt x="633" y="2411"/>
                  </a:lnTo>
                  <a:cubicBezTo>
                    <a:pt x="824" y="2525"/>
                    <a:pt x="1042" y="2587"/>
                    <a:pt x="1264" y="2587"/>
                  </a:cubicBezTo>
                  <a:cubicBezTo>
                    <a:pt x="1266" y="2587"/>
                    <a:pt x="1269" y="2587"/>
                    <a:pt x="1272" y="2587"/>
                  </a:cubicBezTo>
                  <a:cubicBezTo>
                    <a:pt x="1287" y="2588"/>
                    <a:pt x="1302" y="2588"/>
                    <a:pt x="1318" y="2588"/>
                  </a:cubicBezTo>
                  <a:cubicBezTo>
                    <a:pt x="1471" y="2588"/>
                    <a:pt x="1622" y="2550"/>
                    <a:pt x="1757" y="2476"/>
                  </a:cubicBezTo>
                  <a:cubicBezTo>
                    <a:pt x="1914" y="2424"/>
                    <a:pt x="2054" y="2332"/>
                    <a:pt x="2165" y="2208"/>
                  </a:cubicBezTo>
                  <a:cubicBezTo>
                    <a:pt x="2286" y="2094"/>
                    <a:pt x="2375" y="1952"/>
                    <a:pt x="2426" y="1793"/>
                  </a:cubicBezTo>
                  <a:cubicBezTo>
                    <a:pt x="2505" y="1639"/>
                    <a:pt x="2543" y="1467"/>
                    <a:pt x="2534" y="1295"/>
                  </a:cubicBezTo>
                  <a:lnTo>
                    <a:pt x="2489" y="952"/>
                  </a:lnTo>
                  <a:cubicBezTo>
                    <a:pt x="2432" y="735"/>
                    <a:pt x="2321" y="539"/>
                    <a:pt x="2165" y="381"/>
                  </a:cubicBezTo>
                  <a:lnTo>
                    <a:pt x="1908" y="178"/>
                  </a:lnTo>
                  <a:cubicBezTo>
                    <a:pt x="1717" y="62"/>
                    <a:pt x="1495" y="2"/>
                    <a:pt x="1270" y="2"/>
                  </a:cubicBezTo>
                  <a:cubicBezTo>
                    <a:pt x="1255" y="1"/>
                    <a:pt x="1239" y="1"/>
                    <a:pt x="1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4" name="Google Shape;34;p2"/>
            <p:cNvSpPr/>
            <p:nvPr/>
          </p:nvSpPr>
          <p:spPr>
            <a:xfrm>
              <a:off x="7866888" y="450814"/>
              <a:ext cx="137740" cy="140146"/>
            </a:xfrm>
            <a:custGeom>
              <a:rect b="b" l="l" r="r" t="t"/>
              <a:pathLst>
                <a:path extrusionOk="0" h="2039" w="2004">
                  <a:moveTo>
                    <a:pt x="1002" y="0"/>
                  </a:moveTo>
                  <a:cubicBezTo>
                    <a:pt x="738" y="13"/>
                    <a:pt x="489" y="118"/>
                    <a:pt x="297" y="298"/>
                  </a:cubicBezTo>
                  <a:cubicBezTo>
                    <a:pt x="202" y="389"/>
                    <a:pt x="132" y="502"/>
                    <a:pt x="93" y="627"/>
                  </a:cubicBezTo>
                  <a:cubicBezTo>
                    <a:pt x="29" y="748"/>
                    <a:pt x="0" y="883"/>
                    <a:pt x="6" y="1019"/>
                  </a:cubicBezTo>
                  <a:lnTo>
                    <a:pt x="42" y="1290"/>
                  </a:lnTo>
                  <a:cubicBezTo>
                    <a:pt x="87" y="1458"/>
                    <a:pt x="176" y="1614"/>
                    <a:pt x="299" y="1739"/>
                  </a:cubicBezTo>
                  <a:lnTo>
                    <a:pt x="499" y="1899"/>
                  </a:lnTo>
                  <a:cubicBezTo>
                    <a:pt x="652" y="1990"/>
                    <a:pt x="825" y="2038"/>
                    <a:pt x="1002" y="2038"/>
                  </a:cubicBezTo>
                  <a:cubicBezTo>
                    <a:pt x="1013" y="2038"/>
                    <a:pt x="1024" y="2038"/>
                    <a:pt x="1034" y="2038"/>
                  </a:cubicBezTo>
                  <a:cubicBezTo>
                    <a:pt x="1157" y="2038"/>
                    <a:pt x="1278" y="2008"/>
                    <a:pt x="1385" y="1950"/>
                  </a:cubicBezTo>
                  <a:cubicBezTo>
                    <a:pt x="1509" y="1910"/>
                    <a:pt x="1620" y="1837"/>
                    <a:pt x="1707" y="1739"/>
                  </a:cubicBezTo>
                  <a:cubicBezTo>
                    <a:pt x="1802" y="1650"/>
                    <a:pt x="1872" y="1538"/>
                    <a:pt x="1913" y="1412"/>
                  </a:cubicBezTo>
                  <a:cubicBezTo>
                    <a:pt x="1975" y="1291"/>
                    <a:pt x="2004" y="1156"/>
                    <a:pt x="1998" y="1020"/>
                  </a:cubicBezTo>
                  <a:lnTo>
                    <a:pt x="1962" y="749"/>
                  </a:lnTo>
                  <a:cubicBezTo>
                    <a:pt x="1917" y="579"/>
                    <a:pt x="1828" y="425"/>
                    <a:pt x="1705" y="300"/>
                  </a:cubicBezTo>
                  <a:lnTo>
                    <a:pt x="1505" y="140"/>
                  </a:lnTo>
                  <a:cubicBezTo>
                    <a:pt x="1352" y="49"/>
                    <a:pt x="1179"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5" name="Google Shape;35;p2"/>
            <p:cNvSpPr/>
            <p:nvPr/>
          </p:nvSpPr>
          <p:spPr>
            <a:xfrm>
              <a:off x="8383135" y="508068"/>
              <a:ext cx="148050" cy="151349"/>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 name="Google Shape;36;p2"/>
            <p:cNvSpPr/>
            <p:nvPr/>
          </p:nvSpPr>
          <p:spPr>
            <a:xfrm>
              <a:off x="8089031" y="679005"/>
              <a:ext cx="164339" cy="166333"/>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 name="Google Shape;37;p2"/>
            <p:cNvSpPr/>
            <p:nvPr/>
          </p:nvSpPr>
          <p:spPr>
            <a:xfrm>
              <a:off x="7891426" y="1001839"/>
              <a:ext cx="120213" cy="1222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8" name="Google Shape;38;p2"/>
            <p:cNvSpPr/>
            <p:nvPr/>
          </p:nvSpPr>
          <p:spPr>
            <a:xfrm>
              <a:off x="8295089" y="1070709"/>
              <a:ext cx="125643" cy="127774"/>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9" name="Google Shape;39;p2"/>
            <p:cNvSpPr/>
            <p:nvPr/>
          </p:nvSpPr>
          <p:spPr>
            <a:xfrm>
              <a:off x="8527129" y="842656"/>
              <a:ext cx="167707" cy="170250"/>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0" name="Google Shape;40;p2"/>
            <p:cNvSpPr/>
            <p:nvPr/>
          </p:nvSpPr>
          <p:spPr>
            <a:xfrm>
              <a:off x="8552491" y="1252712"/>
              <a:ext cx="97531" cy="9925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
        <p:nvSpPr>
          <p:cNvPr id="41" name="Google Shape;41;p2"/>
          <p:cNvSpPr/>
          <p:nvPr/>
        </p:nvSpPr>
        <p:spPr>
          <a:xfrm>
            <a:off x="7354709" y="4156476"/>
            <a:ext cx="1611907" cy="872879"/>
          </a:xfrm>
          <a:custGeom>
            <a:rect b="b" l="l" r="r" t="t"/>
            <a:pathLst>
              <a:path extrusionOk="0" h="13499" w="24928">
                <a:moveTo>
                  <a:pt x="16714" y="7001"/>
                </a:moveTo>
                <a:cubicBezTo>
                  <a:pt x="15309" y="8938"/>
                  <a:pt x="13613" y="10646"/>
                  <a:pt x="11687" y="12067"/>
                </a:cubicBezTo>
                <a:cubicBezTo>
                  <a:pt x="11862" y="11457"/>
                  <a:pt x="12974" y="10325"/>
                  <a:pt x="13185" y="10090"/>
                </a:cubicBezTo>
                <a:cubicBezTo>
                  <a:pt x="13777" y="9428"/>
                  <a:pt x="14412" y="8807"/>
                  <a:pt x="15088" y="8231"/>
                </a:cubicBezTo>
                <a:cubicBezTo>
                  <a:pt x="15606" y="7790"/>
                  <a:pt x="16153" y="7385"/>
                  <a:pt x="16714" y="7001"/>
                </a:cubicBezTo>
                <a:close/>
                <a:moveTo>
                  <a:pt x="18370" y="1"/>
                </a:moveTo>
                <a:cubicBezTo>
                  <a:pt x="18067" y="1"/>
                  <a:pt x="17755" y="41"/>
                  <a:pt x="17467" y="86"/>
                </a:cubicBezTo>
                <a:cubicBezTo>
                  <a:pt x="16171" y="290"/>
                  <a:pt x="14918" y="701"/>
                  <a:pt x="13729" y="1266"/>
                </a:cubicBezTo>
                <a:cubicBezTo>
                  <a:pt x="11295" y="2426"/>
                  <a:pt x="9155" y="4144"/>
                  <a:pt x="7198" y="6003"/>
                </a:cubicBezTo>
                <a:cubicBezTo>
                  <a:pt x="5994" y="7145"/>
                  <a:pt x="4842" y="8344"/>
                  <a:pt x="3686" y="9536"/>
                </a:cubicBezTo>
                <a:cubicBezTo>
                  <a:pt x="3109" y="10133"/>
                  <a:pt x="2539" y="10738"/>
                  <a:pt x="1953" y="11326"/>
                </a:cubicBezTo>
                <a:cubicBezTo>
                  <a:pt x="1320" y="11962"/>
                  <a:pt x="662" y="12554"/>
                  <a:pt x="85" y="13243"/>
                </a:cubicBezTo>
                <a:cubicBezTo>
                  <a:pt x="1" y="13344"/>
                  <a:pt x="73" y="13499"/>
                  <a:pt x="186" y="13499"/>
                </a:cubicBezTo>
                <a:cubicBezTo>
                  <a:pt x="209" y="13499"/>
                  <a:pt x="235" y="13492"/>
                  <a:pt x="261" y="13476"/>
                </a:cubicBezTo>
                <a:cubicBezTo>
                  <a:pt x="1355" y="12802"/>
                  <a:pt x="2267" y="11843"/>
                  <a:pt x="3188" y="10946"/>
                </a:cubicBezTo>
                <a:cubicBezTo>
                  <a:pt x="4149" y="10010"/>
                  <a:pt x="5074" y="9036"/>
                  <a:pt x="6018" y="8084"/>
                </a:cubicBezTo>
                <a:cubicBezTo>
                  <a:pt x="7831" y="6251"/>
                  <a:pt x="9716" y="4474"/>
                  <a:pt x="11878" y="3076"/>
                </a:cubicBezTo>
                <a:cubicBezTo>
                  <a:pt x="12914" y="2401"/>
                  <a:pt x="14015" y="1831"/>
                  <a:pt x="15165" y="1374"/>
                </a:cubicBezTo>
                <a:cubicBezTo>
                  <a:pt x="15694" y="1164"/>
                  <a:pt x="16235" y="983"/>
                  <a:pt x="16786" y="838"/>
                </a:cubicBezTo>
                <a:cubicBezTo>
                  <a:pt x="17277" y="709"/>
                  <a:pt x="17886" y="511"/>
                  <a:pt x="18433" y="511"/>
                </a:cubicBezTo>
                <a:cubicBezTo>
                  <a:pt x="18563" y="511"/>
                  <a:pt x="18690" y="522"/>
                  <a:pt x="18811" y="548"/>
                </a:cubicBezTo>
                <a:cubicBezTo>
                  <a:pt x="20456" y="904"/>
                  <a:pt x="18662" y="4060"/>
                  <a:pt x="17594" y="5719"/>
                </a:cubicBezTo>
                <a:cubicBezTo>
                  <a:pt x="16166" y="6537"/>
                  <a:pt x="14845" y="7529"/>
                  <a:pt x="13659" y="8670"/>
                </a:cubicBezTo>
                <a:cubicBezTo>
                  <a:pt x="12938" y="9363"/>
                  <a:pt x="12271" y="10110"/>
                  <a:pt x="11661" y="10904"/>
                </a:cubicBezTo>
                <a:cubicBezTo>
                  <a:pt x="11268" y="11417"/>
                  <a:pt x="10617" y="12269"/>
                  <a:pt x="11268" y="12851"/>
                </a:cubicBezTo>
                <a:cubicBezTo>
                  <a:pt x="11332" y="12908"/>
                  <a:pt x="11424" y="12949"/>
                  <a:pt x="11514" y="12949"/>
                </a:cubicBezTo>
                <a:cubicBezTo>
                  <a:pt x="11566" y="12949"/>
                  <a:pt x="11618" y="12935"/>
                  <a:pt x="11663" y="12903"/>
                </a:cubicBezTo>
                <a:cubicBezTo>
                  <a:pt x="13752" y="11391"/>
                  <a:pt x="15587" y="9554"/>
                  <a:pt x="17096" y="7461"/>
                </a:cubicBezTo>
                <a:cubicBezTo>
                  <a:pt x="17382" y="7063"/>
                  <a:pt x="17653" y="6656"/>
                  <a:pt x="17914" y="6240"/>
                </a:cubicBezTo>
                <a:cubicBezTo>
                  <a:pt x="18423" y="5945"/>
                  <a:pt x="18939" y="5664"/>
                  <a:pt x="19469" y="5415"/>
                </a:cubicBezTo>
                <a:cubicBezTo>
                  <a:pt x="20183" y="5082"/>
                  <a:pt x="21072" y="4588"/>
                  <a:pt x="21886" y="4588"/>
                </a:cubicBezTo>
                <a:cubicBezTo>
                  <a:pt x="21908" y="4588"/>
                  <a:pt x="21931" y="4588"/>
                  <a:pt x="21954" y="4589"/>
                </a:cubicBezTo>
                <a:cubicBezTo>
                  <a:pt x="23315" y="4638"/>
                  <a:pt x="22602" y="6262"/>
                  <a:pt x="22275" y="7000"/>
                </a:cubicBezTo>
                <a:cubicBezTo>
                  <a:pt x="21717" y="8261"/>
                  <a:pt x="20975" y="9404"/>
                  <a:pt x="20096" y="10438"/>
                </a:cubicBezTo>
                <a:cubicBezTo>
                  <a:pt x="19690" y="10778"/>
                  <a:pt x="19325" y="11166"/>
                  <a:pt x="19011" y="11594"/>
                </a:cubicBezTo>
                <a:lnTo>
                  <a:pt x="19001" y="11604"/>
                </a:lnTo>
                <a:lnTo>
                  <a:pt x="19002" y="11604"/>
                </a:lnTo>
                <a:cubicBezTo>
                  <a:pt x="18986" y="11626"/>
                  <a:pt x="18968" y="11646"/>
                  <a:pt x="18950" y="11669"/>
                </a:cubicBezTo>
                <a:cubicBezTo>
                  <a:pt x="18782" y="11905"/>
                  <a:pt x="19011" y="12149"/>
                  <a:pt x="19243" y="12149"/>
                </a:cubicBezTo>
                <a:cubicBezTo>
                  <a:pt x="19317" y="12149"/>
                  <a:pt x="19391" y="12124"/>
                  <a:pt x="19453" y="12065"/>
                </a:cubicBezTo>
                <a:cubicBezTo>
                  <a:pt x="19868" y="11672"/>
                  <a:pt x="20259" y="11251"/>
                  <a:pt x="20621" y="10809"/>
                </a:cubicBezTo>
                <a:cubicBezTo>
                  <a:pt x="21229" y="10314"/>
                  <a:pt x="21933" y="9953"/>
                  <a:pt x="22689" y="9745"/>
                </a:cubicBezTo>
                <a:cubicBezTo>
                  <a:pt x="22922" y="9682"/>
                  <a:pt x="23252" y="9584"/>
                  <a:pt x="23533" y="9584"/>
                </a:cubicBezTo>
                <a:cubicBezTo>
                  <a:pt x="23616" y="9584"/>
                  <a:pt x="23694" y="9592"/>
                  <a:pt x="23765" y="9613"/>
                </a:cubicBezTo>
                <a:cubicBezTo>
                  <a:pt x="24157" y="9725"/>
                  <a:pt x="24135" y="10219"/>
                  <a:pt x="24059" y="10541"/>
                </a:cubicBezTo>
                <a:cubicBezTo>
                  <a:pt x="23906" y="11196"/>
                  <a:pt x="23588" y="11645"/>
                  <a:pt x="23692" y="12348"/>
                </a:cubicBezTo>
                <a:cubicBezTo>
                  <a:pt x="23713" y="12488"/>
                  <a:pt x="23816" y="12550"/>
                  <a:pt x="23926" y="12550"/>
                </a:cubicBezTo>
                <a:cubicBezTo>
                  <a:pt x="24069" y="12550"/>
                  <a:pt x="24225" y="12445"/>
                  <a:pt x="24230" y="12274"/>
                </a:cubicBezTo>
                <a:cubicBezTo>
                  <a:pt x="24256" y="11414"/>
                  <a:pt x="24928" y="10702"/>
                  <a:pt x="24696" y="9804"/>
                </a:cubicBezTo>
                <a:cubicBezTo>
                  <a:pt x="24534" y="9183"/>
                  <a:pt x="24075" y="8995"/>
                  <a:pt x="23555" y="8995"/>
                </a:cubicBezTo>
                <a:cubicBezTo>
                  <a:pt x="23393" y="8995"/>
                  <a:pt x="23225" y="9013"/>
                  <a:pt x="23059" y="9042"/>
                </a:cubicBezTo>
                <a:cubicBezTo>
                  <a:pt x="22547" y="9134"/>
                  <a:pt x="22050" y="9290"/>
                  <a:pt x="21577" y="9506"/>
                </a:cubicBezTo>
                <a:cubicBezTo>
                  <a:pt x="21954" y="8925"/>
                  <a:pt x="22289" y="8319"/>
                  <a:pt x="22579" y="7690"/>
                </a:cubicBezTo>
                <a:cubicBezTo>
                  <a:pt x="23075" y="6615"/>
                  <a:pt x="24036" y="4333"/>
                  <a:pt x="22160" y="4060"/>
                </a:cubicBezTo>
                <a:cubicBezTo>
                  <a:pt x="22059" y="4046"/>
                  <a:pt x="21958" y="4039"/>
                  <a:pt x="21856" y="4039"/>
                </a:cubicBezTo>
                <a:cubicBezTo>
                  <a:pt x="21217" y="4039"/>
                  <a:pt x="20581" y="4306"/>
                  <a:pt x="20001" y="4540"/>
                </a:cubicBezTo>
                <a:cubicBezTo>
                  <a:pt x="19499" y="4742"/>
                  <a:pt x="19009" y="4974"/>
                  <a:pt x="18525" y="5219"/>
                </a:cubicBezTo>
                <a:cubicBezTo>
                  <a:pt x="18740" y="4838"/>
                  <a:pt x="18947" y="4455"/>
                  <a:pt x="19141" y="4063"/>
                </a:cubicBezTo>
                <a:cubicBezTo>
                  <a:pt x="19580" y="3168"/>
                  <a:pt x="20187" y="2051"/>
                  <a:pt x="19912" y="1009"/>
                </a:cubicBezTo>
                <a:cubicBezTo>
                  <a:pt x="19698" y="204"/>
                  <a:pt x="19056" y="1"/>
                  <a:pt x="18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2" name="Google Shape;42;p2"/>
          <p:cNvSpPr/>
          <p:nvPr/>
        </p:nvSpPr>
        <p:spPr>
          <a:xfrm>
            <a:off x="56025" y="95928"/>
            <a:ext cx="3190336" cy="570028"/>
          </a:xfrm>
          <a:custGeom>
            <a:rect b="b" l="l" r="r" t="t"/>
            <a:pathLst>
              <a:path extrusionOk="0" h="9757" w="54608">
                <a:moveTo>
                  <a:pt x="44464" y="3737"/>
                </a:moveTo>
                <a:cubicBezTo>
                  <a:pt x="44660" y="3868"/>
                  <a:pt x="44840" y="4021"/>
                  <a:pt x="44989" y="4208"/>
                </a:cubicBezTo>
                <a:lnTo>
                  <a:pt x="44987" y="4208"/>
                </a:lnTo>
                <a:cubicBezTo>
                  <a:pt x="45428" y="4763"/>
                  <a:pt x="45254" y="5397"/>
                  <a:pt x="44675" y="5743"/>
                </a:cubicBezTo>
                <a:cubicBezTo>
                  <a:pt x="44243" y="5999"/>
                  <a:pt x="43673" y="6135"/>
                  <a:pt x="43158" y="6135"/>
                </a:cubicBezTo>
                <a:cubicBezTo>
                  <a:pt x="43084" y="6135"/>
                  <a:pt x="43012" y="6132"/>
                  <a:pt x="42941" y="6126"/>
                </a:cubicBezTo>
                <a:cubicBezTo>
                  <a:pt x="42571" y="6097"/>
                  <a:pt x="42193" y="5952"/>
                  <a:pt x="42464" y="5511"/>
                </a:cubicBezTo>
                <a:cubicBezTo>
                  <a:pt x="42676" y="5169"/>
                  <a:pt x="43017" y="4868"/>
                  <a:pt x="43313" y="4602"/>
                </a:cubicBezTo>
                <a:cubicBezTo>
                  <a:pt x="43669" y="4279"/>
                  <a:pt x="44055" y="3989"/>
                  <a:pt x="44464" y="3737"/>
                </a:cubicBezTo>
                <a:close/>
                <a:moveTo>
                  <a:pt x="14776" y="2515"/>
                </a:moveTo>
                <a:lnTo>
                  <a:pt x="14776" y="2515"/>
                </a:lnTo>
                <a:cubicBezTo>
                  <a:pt x="15006" y="3146"/>
                  <a:pt x="14880" y="3892"/>
                  <a:pt x="14605" y="4488"/>
                </a:cubicBezTo>
                <a:cubicBezTo>
                  <a:pt x="14068" y="5652"/>
                  <a:pt x="12782" y="6642"/>
                  <a:pt x="11479" y="6642"/>
                </a:cubicBezTo>
                <a:cubicBezTo>
                  <a:pt x="11369" y="6642"/>
                  <a:pt x="11259" y="6635"/>
                  <a:pt x="11149" y="6620"/>
                </a:cubicBezTo>
                <a:cubicBezTo>
                  <a:pt x="10685" y="6558"/>
                  <a:pt x="10285" y="6263"/>
                  <a:pt x="10381" y="5739"/>
                </a:cubicBezTo>
                <a:cubicBezTo>
                  <a:pt x="10453" y="5344"/>
                  <a:pt x="10785" y="4986"/>
                  <a:pt x="11068" y="4727"/>
                </a:cubicBezTo>
                <a:cubicBezTo>
                  <a:pt x="11672" y="4176"/>
                  <a:pt x="12433" y="3753"/>
                  <a:pt x="13136" y="3351"/>
                </a:cubicBezTo>
                <a:cubicBezTo>
                  <a:pt x="13670" y="3045"/>
                  <a:pt x="14220" y="2771"/>
                  <a:pt x="14776" y="2515"/>
                </a:cubicBezTo>
                <a:close/>
                <a:moveTo>
                  <a:pt x="31628" y="3648"/>
                </a:moveTo>
                <a:lnTo>
                  <a:pt x="31628" y="3648"/>
                </a:lnTo>
                <a:cubicBezTo>
                  <a:pt x="32105" y="4710"/>
                  <a:pt x="32118" y="5972"/>
                  <a:pt x="31559" y="7037"/>
                </a:cubicBezTo>
                <a:cubicBezTo>
                  <a:pt x="31211" y="7701"/>
                  <a:pt x="30661" y="8265"/>
                  <a:pt x="30007" y="8613"/>
                </a:cubicBezTo>
                <a:cubicBezTo>
                  <a:pt x="29585" y="8838"/>
                  <a:pt x="29034" y="9027"/>
                  <a:pt x="28513" y="9027"/>
                </a:cubicBezTo>
                <a:cubicBezTo>
                  <a:pt x="28266" y="9027"/>
                  <a:pt x="28026" y="8984"/>
                  <a:pt x="27810" y="8883"/>
                </a:cubicBezTo>
                <a:cubicBezTo>
                  <a:pt x="27011" y="8511"/>
                  <a:pt x="27010" y="7484"/>
                  <a:pt x="27360" y="6788"/>
                </a:cubicBezTo>
                <a:cubicBezTo>
                  <a:pt x="27709" y="6090"/>
                  <a:pt x="28308" y="5509"/>
                  <a:pt x="28918" y="5048"/>
                </a:cubicBezTo>
                <a:cubicBezTo>
                  <a:pt x="29739" y="4429"/>
                  <a:pt x="30666" y="3988"/>
                  <a:pt x="31628" y="3648"/>
                </a:cubicBezTo>
                <a:close/>
                <a:moveTo>
                  <a:pt x="23653" y="1"/>
                </a:moveTo>
                <a:cubicBezTo>
                  <a:pt x="20706" y="1"/>
                  <a:pt x="17763" y="617"/>
                  <a:pt x="15042" y="1777"/>
                </a:cubicBezTo>
                <a:cubicBezTo>
                  <a:pt x="14543" y="1097"/>
                  <a:pt x="13688" y="708"/>
                  <a:pt x="12743" y="654"/>
                </a:cubicBezTo>
                <a:cubicBezTo>
                  <a:pt x="12623" y="648"/>
                  <a:pt x="12502" y="644"/>
                  <a:pt x="12381" y="644"/>
                </a:cubicBezTo>
                <a:cubicBezTo>
                  <a:pt x="10727" y="644"/>
                  <a:pt x="8995" y="1262"/>
                  <a:pt x="7487" y="1859"/>
                </a:cubicBezTo>
                <a:cubicBezTo>
                  <a:pt x="5662" y="2583"/>
                  <a:pt x="3890" y="3532"/>
                  <a:pt x="2323" y="4740"/>
                </a:cubicBezTo>
                <a:cubicBezTo>
                  <a:pt x="1573" y="5318"/>
                  <a:pt x="860" y="5942"/>
                  <a:pt x="187" y="6607"/>
                </a:cubicBezTo>
                <a:cubicBezTo>
                  <a:pt x="1" y="6791"/>
                  <a:pt x="176" y="7051"/>
                  <a:pt x="379" y="7051"/>
                </a:cubicBezTo>
                <a:cubicBezTo>
                  <a:pt x="437" y="7051"/>
                  <a:pt x="497" y="7030"/>
                  <a:pt x="551" y="6979"/>
                </a:cubicBezTo>
                <a:cubicBezTo>
                  <a:pt x="2899" y="4805"/>
                  <a:pt x="5686" y="3096"/>
                  <a:pt x="8696" y="2080"/>
                </a:cubicBezTo>
                <a:cubicBezTo>
                  <a:pt x="9866" y="1686"/>
                  <a:pt x="11151" y="1269"/>
                  <a:pt x="12405" y="1269"/>
                </a:cubicBezTo>
                <a:cubicBezTo>
                  <a:pt x="12564" y="1269"/>
                  <a:pt x="12722" y="1276"/>
                  <a:pt x="12880" y="1290"/>
                </a:cubicBezTo>
                <a:cubicBezTo>
                  <a:pt x="13477" y="1345"/>
                  <a:pt x="14102" y="1542"/>
                  <a:pt x="14498" y="2022"/>
                </a:cubicBezTo>
                <a:cubicBezTo>
                  <a:pt x="13674" y="2398"/>
                  <a:pt x="12874" y="2825"/>
                  <a:pt x="12105" y="3302"/>
                </a:cubicBezTo>
                <a:cubicBezTo>
                  <a:pt x="11355" y="3770"/>
                  <a:pt x="10530" y="4259"/>
                  <a:pt x="10058" y="5042"/>
                </a:cubicBezTo>
                <a:cubicBezTo>
                  <a:pt x="9691" y="5658"/>
                  <a:pt x="9666" y="6462"/>
                  <a:pt x="10289" y="6917"/>
                </a:cubicBezTo>
                <a:cubicBezTo>
                  <a:pt x="10608" y="7152"/>
                  <a:pt x="11003" y="7239"/>
                  <a:pt x="11405" y="7239"/>
                </a:cubicBezTo>
                <a:cubicBezTo>
                  <a:pt x="11781" y="7239"/>
                  <a:pt x="12164" y="7162"/>
                  <a:pt x="12497" y="7059"/>
                </a:cubicBezTo>
                <a:cubicBezTo>
                  <a:pt x="14036" y="6579"/>
                  <a:pt x="15333" y="5171"/>
                  <a:pt x="15484" y="3498"/>
                </a:cubicBezTo>
                <a:cubicBezTo>
                  <a:pt x="15526" y="3034"/>
                  <a:pt x="15461" y="2624"/>
                  <a:pt x="15315" y="2267"/>
                </a:cubicBezTo>
                <a:cubicBezTo>
                  <a:pt x="17512" y="1326"/>
                  <a:pt x="19848" y="757"/>
                  <a:pt x="22231" y="585"/>
                </a:cubicBezTo>
                <a:cubicBezTo>
                  <a:pt x="22751" y="548"/>
                  <a:pt x="23274" y="529"/>
                  <a:pt x="23797" y="529"/>
                </a:cubicBezTo>
                <a:cubicBezTo>
                  <a:pt x="24849" y="529"/>
                  <a:pt x="25902" y="608"/>
                  <a:pt x="26935" y="783"/>
                </a:cubicBezTo>
                <a:cubicBezTo>
                  <a:pt x="28304" y="1013"/>
                  <a:pt x="29751" y="1447"/>
                  <a:pt x="30785" y="2441"/>
                </a:cubicBezTo>
                <a:cubicBezTo>
                  <a:pt x="30943" y="2594"/>
                  <a:pt x="31087" y="2758"/>
                  <a:pt x="31215" y="2936"/>
                </a:cubicBezTo>
                <a:cubicBezTo>
                  <a:pt x="31150" y="2960"/>
                  <a:pt x="31084" y="2982"/>
                  <a:pt x="31017" y="3006"/>
                </a:cubicBezTo>
                <a:cubicBezTo>
                  <a:pt x="29366" y="3648"/>
                  <a:pt x="27514" y="4704"/>
                  <a:pt x="26677" y="6378"/>
                </a:cubicBezTo>
                <a:cubicBezTo>
                  <a:pt x="25920" y="7893"/>
                  <a:pt x="26603" y="9757"/>
                  <a:pt x="28349" y="9757"/>
                </a:cubicBezTo>
                <a:cubicBezTo>
                  <a:pt x="28419" y="9757"/>
                  <a:pt x="28490" y="9754"/>
                  <a:pt x="28563" y="9748"/>
                </a:cubicBezTo>
                <a:cubicBezTo>
                  <a:pt x="30232" y="9608"/>
                  <a:pt x="31764" y="8345"/>
                  <a:pt x="32293" y="6731"/>
                </a:cubicBezTo>
                <a:cubicBezTo>
                  <a:pt x="32646" y="5655"/>
                  <a:pt x="32551" y="4493"/>
                  <a:pt x="32101" y="3489"/>
                </a:cubicBezTo>
                <a:cubicBezTo>
                  <a:pt x="32448" y="3379"/>
                  <a:pt x="32799" y="3280"/>
                  <a:pt x="33149" y="3191"/>
                </a:cubicBezTo>
                <a:cubicBezTo>
                  <a:pt x="34906" y="2739"/>
                  <a:pt x="36742" y="2453"/>
                  <a:pt x="38568" y="2453"/>
                </a:cubicBezTo>
                <a:cubicBezTo>
                  <a:pt x="40121" y="2453"/>
                  <a:pt x="41666" y="2659"/>
                  <a:pt x="43151" y="3147"/>
                </a:cubicBezTo>
                <a:cubicBezTo>
                  <a:pt x="43298" y="3195"/>
                  <a:pt x="43448" y="3247"/>
                  <a:pt x="43597" y="3303"/>
                </a:cubicBezTo>
                <a:cubicBezTo>
                  <a:pt x="42522" y="4087"/>
                  <a:pt x="40416" y="5963"/>
                  <a:pt x="42189" y="6795"/>
                </a:cubicBezTo>
                <a:cubicBezTo>
                  <a:pt x="42484" y="6933"/>
                  <a:pt x="42842" y="6999"/>
                  <a:pt x="43220" y="6999"/>
                </a:cubicBezTo>
                <a:cubicBezTo>
                  <a:pt x="44307" y="6999"/>
                  <a:pt x="45557" y="6454"/>
                  <a:pt x="45934" y="5530"/>
                </a:cubicBezTo>
                <a:cubicBezTo>
                  <a:pt x="46319" y="4591"/>
                  <a:pt x="45898" y="3856"/>
                  <a:pt x="45228" y="3312"/>
                </a:cubicBezTo>
                <a:cubicBezTo>
                  <a:pt x="46328" y="2783"/>
                  <a:pt x="47533" y="2511"/>
                  <a:pt x="48744" y="2511"/>
                </a:cubicBezTo>
                <a:cubicBezTo>
                  <a:pt x="49855" y="2511"/>
                  <a:pt x="50971" y="2740"/>
                  <a:pt x="52014" y="3209"/>
                </a:cubicBezTo>
                <a:cubicBezTo>
                  <a:pt x="52712" y="3524"/>
                  <a:pt x="53373" y="3871"/>
                  <a:pt x="53994" y="4326"/>
                </a:cubicBezTo>
                <a:cubicBezTo>
                  <a:pt x="54046" y="4365"/>
                  <a:pt x="54100" y="4381"/>
                  <a:pt x="54153" y="4381"/>
                </a:cubicBezTo>
                <a:cubicBezTo>
                  <a:pt x="54399" y="4381"/>
                  <a:pt x="54608" y="4015"/>
                  <a:pt x="54383" y="3810"/>
                </a:cubicBezTo>
                <a:cubicBezTo>
                  <a:pt x="52799" y="2368"/>
                  <a:pt x="50775" y="1655"/>
                  <a:pt x="48736" y="1655"/>
                </a:cubicBezTo>
                <a:cubicBezTo>
                  <a:pt x="47247" y="1655"/>
                  <a:pt x="45751" y="2034"/>
                  <a:pt x="44412" y="2787"/>
                </a:cubicBezTo>
                <a:cubicBezTo>
                  <a:pt x="44049" y="2600"/>
                  <a:pt x="43669" y="2443"/>
                  <a:pt x="43280" y="2319"/>
                </a:cubicBezTo>
                <a:cubicBezTo>
                  <a:pt x="41771" y="1837"/>
                  <a:pt x="40186" y="1632"/>
                  <a:pt x="38605" y="1632"/>
                </a:cubicBezTo>
                <a:cubicBezTo>
                  <a:pt x="38082" y="1632"/>
                  <a:pt x="37560" y="1654"/>
                  <a:pt x="37041" y="1696"/>
                </a:cubicBezTo>
                <a:cubicBezTo>
                  <a:pt x="35244" y="1843"/>
                  <a:pt x="33413" y="2176"/>
                  <a:pt x="31692" y="2763"/>
                </a:cubicBezTo>
                <a:cubicBezTo>
                  <a:pt x="31471" y="2438"/>
                  <a:pt x="31209" y="2144"/>
                  <a:pt x="30912" y="1889"/>
                </a:cubicBezTo>
                <a:cubicBezTo>
                  <a:pt x="29624" y="788"/>
                  <a:pt x="27923" y="376"/>
                  <a:pt x="26296" y="169"/>
                </a:cubicBezTo>
                <a:cubicBezTo>
                  <a:pt x="25419" y="56"/>
                  <a:pt x="24536" y="1"/>
                  <a:pt x="23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52" name="Shape 152"/>
        <p:cNvGrpSpPr/>
        <p:nvPr/>
      </p:nvGrpSpPr>
      <p:grpSpPr>
        <a:xfrm>
          <a:off x="0" y="0"/>
          <a:ext cx="0" cy="0"/>
          <a:chOff x="0" y="0"/>
          <a:chExt cx="0" cy="0"/>
        </a:xfrm>
      </p:grpSpPr>
      <p:sp>
        <p:nvSpPr>
          <p:cNvPr id="153" name="Google Shape;1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4" name="Google Shape;154;p11"/>
          <p:cNvSpPr txBox="1"/>
          <p:nvPr>
            <p:ph idx="1" type="body"/>
          </p:nvPr>
        </p:nvSpPr>
        <p:spPr>
          <a:xfrm>
            <a:off x="311700" y="29998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42900" lvl="1" marL="914400" algn="ctr">
              <a:spcBef>
                <a:spcPts val="1600"/>
              </a:spcBef>
              <a:spcAft>
                <a:spcPts val="0"/>
              </a:spcAft>
              <a:buSzPts val="1800"/>
              <a:buChar char="○"/>
              <a:defRPr sz="1800"/>
            </a:lvl2pPr>
            <a:lvl3pPr indent="-342900" lvl="2" marL="1371600" algn="ctr">
              <a:spcBef>
                <a:spcPts val="1600"/>
              </a:spcBef>
              <a:spcAft>
                <a:spcPts val="0"/>
              </a:spcAft>
              <a:buSzPts val="1800"/>
              <a:buChar char="■"/>
              <a:defRPr sz="1800"/>
            </a:lvl3pPr>
            <a:lvl4pPr indent="-342900" lvl="3" marL="1828800" algn="ctr">
              <a:spcBef>
                <a:spcPts val="1600"/>
              </a:spcBef>
              <a:spcAft>
                <a:spcPts val="0"/>
              </a:spcAft>
              <a:buSzPts val="1800"/>
              <a:buChar char="●"/>
              <a:defRPr sz="1800"/>
            </a:lvl4pPr>
            <a:lvl5pPr indent="-342900" lvl="4" marL="2286000" algn="ctr">
              <a:spcBef>
                <a:spcPts val="1600"/>
              </a:spcBef>
              <a:spcAft>
                <a:spcPts val="0"/>
              </a:spcAft>
              <a:buSzPts val="1800"/>
              <a:buChar char="○"/>
              <a:defRPr sz="1800"/>
            </a:lvl5pPr>
            <a:lvl6pPr indent="-342900" lvl="5" marL="2743200" algn="ctr">
              <a:spcBef>
                <a:spcPts val="1600"/>
              </a:spcBef>
              <a:spcAft>
                <a:spcPts val="0"/>
              </a:spcAft>
              <a:buSzPts val="1800"/>
              <a:buChar char="■"/>
              <a:defRPr sz="1800"/>
            </a:lvl6pPr>
            <a:lvl7pPr indent="-342900" lvl="6" marL="3200400" algn="ctr">
              <a:spcBef>
                <a:spcPts val="1600"/>
              </a:spcBef>
              <a:spcAft>
                <a:spcPts val="0"/>
              </a:spcAft>
              <a:buSzPts val="1800"/>
              <a:buChar char="●"/>
              <a:defRPr sz="1800"/>
            </a:lvl7pPr>
            <a:lvl8pPr indent="-342900" lvl="7" marL="3657600" algn="ctr">
              <a:spcBef>
                <a:spcPts val="1600"/>
              </a:spcBef>
              <a:spcAft>
                <a:spcPts val="0"/>
              </a:spcAft>
              <a:buSzPts val="1800"/>
              <a:buChar char="○"/>
              <a:defRPr sz="1800"/>
            </a:lvl8pPr>
            <a:lvl9pPr indent="-342900" lvl="8" marL="4114800" algn="ctr">
              <a:spcBef>
                <a:spcPts val="1600"/>
              </a:spcBef>
              <a:spcAft>
                <a:spcPts val="1600"/>
              </a:spcAft>
              <a:buSzPts val="1800"/>
              <a:buChar char="■"/>
              <a:defRPr sz="1800"/>
            </a:lvl9pPr>
          </a:lstStyle>
          <a:p/>
        </p:txBody>
      </p:sp>
      <p:grpSp>
        <p:nvGrpSpPr>
          <p:cNvPr id="155" name="Google Shape;155;p11"/>
          <p:cNvGrpSpPr/>
          <p:nvPr/>
        </p:nvGrpSpPr>
        <p:grpSpPr>
          <a:xfrm>
            <a:off x="3914398" y="-441321"/>
            <a:ext cx="5938495" cy="3510939"/>
            <a:chOff x="-3640850" y="-1686225"/>
            <a:chExt cx="2369900" cy="1401125"/>
          </a:xfrm>
        </p:grpSpPr>
        <p:sp>
          <p:nvSpPr>
            <p:cNvPr id="156" name="Google Shape;156;p11"/>
            <p:cNvSpPr/>
            <p:nvPr/>
          </p:nvSpPr>
          <p:spPr>
            <a:xfrm>
              <a:off x="-2031550" y="-1012175"/>
              <a:ext cx="623250" cy="727075"/>
            </a:xfrm>
            <a:custGeom>
              <a:rect b="b" l="l" r="r" t="t"/>
              <a:pathLst>
                <a:path extrusionOk="0" h="29083" w="24930">
                  <a:moveTo>
                    <a:pt x="299" y="0"/>
                  </a:moveTo>
                  <a:lnTo>
                    <a:pt x="299" y="0"/>
                  </a:lnTo>
                  <a:cubicBezTo>
                    <a:pt x="133" y="2803"/>
                    <a:pt x="0" y="5769"/>
                    <a:pt x="1310" y="8253"/>
                  </a:cubicBezTo>
                  <a:cubicBezTo>
                    <a:pt x="2312" y="10154"/>
                    <a:pt x="4067" y="11573"/>
                    <a:pt x="5077" y="13471"/>
                  </a:cubicBezTo>
                  <a:cubicBezTo>
                    <a:pt x="6667" y="16457"/>
                    <a:pt x="6191" y="20154"/>
                    <a:pt x="7457" y="23292"/>
                  </a:cubicBezTo>
                  <a:cubicBezTo>
                    <a:pt x="8875" y="26814"/>
                    <a:pt x="12677" y="29082"/>
                    <a:pt x="16431" y="29082"/>
                  </a:cubicBezTo>
                  <a:cubicBezTo>
                    <a:pt x="17571" y="29082"/>
                    <a:pt x="18706" y="28873"/>
                    <a:pt x="19769" y="28427"/>
                  </a:cubicBezTo>
                  <a:lnTo>
                    <a:pt x="24930" y="1251"/>
                  </a:lnTo>
                  <a:lnTo>
                    <a:pt x="2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2760300" y="-1467425"/>
              <a:ext cx="1489350" cy="920150"/>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3640850" y="-1582400"/>
              <a:ext cx="1483075" cy="594775"/>
            </a:xfrm>
            <a:custGeom>
              <a:rect b="b" l="l" r="r" t="t"/>
              <a:pathLst>
                <a:path extrusionOk="0" h="23791" w="59323">
                  <a:moveTo>
                    <a:pt x="29666" y="1"/>
                  </a:moveTo>
                  <a:cubicBezTo>
                    <a:pt x="25503" y="1"/>
                    <a:pt x="21341" y="308"/>
                    <a:pt x="17214" y="922"/>
                  </a:cubicBezTo>
                  <a:cubicBezTo>
                    <a:pt x="13145" y="1527"/>
                    <a:pt x="9019" y="2430"/>
                    <a:pt x="4944" y="2430"/>
                  </a:cubicBezTo>
                  <a:cubicBezTo>
                    <a:pt x="3285" y="2430"/>
                    <a:pt x="1635" y="2280"/>
                    <a:pt x="1" y="1901"/>
                  </a:cubicBezTo>
                  <a:lnTo>
                    <a:pt x="1" y="1901"/>
                  </a:lnTo>
                  <a:cubicBezTo>
                    <a:pt x="2397" y="5355"/>
                    <a:pt x="4980" y="8968"/>
                    <a:pt x="8690" y="10572"/>
                  </a:cubicBezTo>
                  <a:cubicBezTo>
                    <a:pt x="10291" y="11265"/>
                    <a:pt x="12021" y="11540"/>
                    <a:pt x="13658" y="12122"/>
                  </a:cubicBezTo>
                  <a:cubicBezTo>
                    <a:pt x="15404" y="12743"/>
                    <a:pt x="17041" y="13716"/>
                    <a:pt x="18462" y="14977"/>
                  </a:cubicBezTo>
                  <a:cubicBezTo>
                    <a:pt x="21556" y="17721"/>
                    <a:pt x="23753" y="21884"/>
                    <a:pt x="27537" y="23293"/>
                  </a:cubicBezTo>
                  <a:cubicBezTo>
                    <a:pt x="28469" y="23640"/>
                    <a:pt x="29436" y="23791"/>
                    <a:pt x="30413" y="23791"/>
                  </a:cubicBezTo>
                  <a:cubicBezTo>
                    <a:pt x="32293" y="23791"/>
                    <a:pt x="34206" y="23232"/>
                    <a:pt x="35956" y="22439"/>
                  </a:cubicBezTo>
                  <a:cubicBezTo>
                    <a:pt x="38614" y="21234"/>
                    <a:pt x="41050" y="19511"/>
                    <a:pt x="43703" y="18293"/>
                  </a:cubicBezTo>
                  <a:cubicBezTo>
                    <a:pt x="46691" y="16921"/>
                    <a:pt x="49939" y="16224"/>
                    <a:pt x="53185" y="16224"/>
                  </a:cubicBezTo>
                  <a:cubicBezTo>
                    <a:pt x="55254" y="16224"/>
                    <a:pt x="57322" y="16507"/>
                    <a:pt x="59323" y="17078"/>
                  </a:cubicBezTo>
                  <a:lnTo>
                    <a:pt x="48152" y="3306"/>
                  </a:lnTo>
                  <a:cubicBezTo>
                    <a:pt x="45654" y="1493"/>
                    <a:pt x="42570" y="936"/>
                    <a:pt x="39580" y="583"/>
                  </a:cubicBezTo>
                  <a:cubicBezTo>
                    <a:pt x="36286" y="195"/>
                    <a:pt x="32976" y="1"/>
                    <a:pt x="29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3280000" y="-1615100"/>
              <a:ext cx="1771675" cy="831175"/>
            </a:xfrm>
            <a:custGeom>
              <a:rect b="b" l="l" r="r" t="t"/>
              <a:pathLst>
                <a:path extrusionOk="0" h="33247" w="70867">
                  <a:moveTo>
                    <a:pt x="70430" y="1"/>
                  </a:moveTo>
                  <a:cubicBezTo>
                    <a:pt x="70293" y="1"/>
                    <a:pt x="70147" y="44"/>
                    <a:pt x="70014" y="87"/>
                  </a:cubicBezTo>
                  <a:cubicBezTo>
                    <a:pt x="68458" y="587"/>
                    <a:pt x="66834" y="716"/>
                    <a:pt x="65194" y="716"/>
                  </a:cubicBezTo>
                  <a:cubicBezTo>
                    <a:pt x="63842" y="716"/>
                    <a:pt x="62478" y="629"/>
                    <a:pt x="61131" y="590"/>
                  </a:cubicBezTo>
                  <a:cubicBezTo>
                    <a:pt x="60586" y="574"/>
                    <a:pt x="60040" y="567"/>
                    <a:pt x="59495" y="567"/>
                  </a:cubicBezTo>
                  <a:cubicBezTo>
                    <a:pt x="52760" y="567"/>
                    <a:pt x="46043" y="1672"/>
                    <a:pt x="39305" y="1672"/>
                  </a:cubicBezTo>
                  <a:cubicBezTo>
                    <a:pt x="38905" y="1672"/>
                    <a:pt x="38505" y="1668"/>
                    <a:pt x="38104" y="1659"/>
                  </a:cubicBezTo>
                  <a:cubicBezTo>
                    <a:pt x="32620" y="1545"/>
                    <a:pt x="27167" y="612"/>
                    <a:pt x="21684" y="612"/>
                  </a:cubicBezTo>
                  <a:cubicBezTo>
                    <a:pt x="21446" y="612"/>
                    <a:pt x="21208" y="614"/>
                    <a:pt x="20970" y="617"/>
                  </a:cubicBezTo>
                  <a:cubicBezTo>
                    <a:pt x="16413" y="688"/>
                    <a:pt x="11789" y="1445"/>
                    <a:pt x="7258" y="1445"/>
                  </a:cubicBezTo>
                  <a:cubicBezTo>
                    <a:pt x="4803" y="1445"/>
                    <a:pt x="2375" y="1223"/>
                    <a:pt x="1" y="548"/>
                  </a:cubicBezTo>
                  <a:lnTo>
                    <a:pt x="1" y="548"/>
                  </a:lnTo>
                  <a:cubicBezTo>
                    <a:pt x="2486" y="6220"/>
                    <a:pt x="8613" y="9991"/>
                    <a:pt x="14763" y="9991"/>
                  </a:cubicBezTo>
                  <a:cubicBezTo>
                    <a:pt x="15747" y="9991"/>
                    <a:pt x="16732" y="9894"/>
                    <a:pt x="17703" y="9693"/>
                  </a:cubicBezTo>
                  <a:cubicBezTo>
                    <a:pt x="18851" y="9454"/>
                    <a:pt x="19983" y="9088"/>
                    <a:pt x="21153" y="9028"/>
                  </a:cubicBezTo>
                  <a:cubicBezTo>
                    <a:pt x="21251" y="9022"/>
                    <a:pt x="21349" y="9020"/>
                    <a:pt x="21448" y="9020"/>
                  </a:cubicBezTo>
                  <a:cubicBezTo>
                    <a:pt x="22532" y="9020"/>
                    <a:pt x="23654" y="9339"/>
                    <a:pt x="24365" y="10144"/>
                  </a:cubicBezTo>
                  <a:cubicBezTo>
                    <a:pt x="24853" y="10699"/>
                    <a:pt x="25098" y="11421"/>
                    <a:pt x="25469" y="12061"/>
                  </a:cubicBezTo>
                  <a:cubicBezTo>
                    <a:pt x="26810" y="14374"/>
                    <a:pt x="29619" y="15357"/>
                    <a:pt x="32239" y="15891"/>
                  </a:cubicBezTo>
                  <a:cubicBezTo>
                    <a:pt x="34857" y="16426"/>
                    <a:pt x="37656" y="16747"/>
                    <a:pt x="39798" y="18347"/>
                  </a:cubicBezTo>
                  <a:cubicBezTo>
                    <a:pt x="42030" y="20014"/>
                    <a:pt x="43126" y="22751"/>
                    <a:pt x="44680" y="25062"/>
                  </a:cubicBezTo>
                  <a:cubicBezTo>
                    <a:pt x="48056" y="30090"/>
                    <a:pt x="54039" y="33247"/>
                    <a:pt x="60089" y="33247"/>
                  </a:cubicBezTo>
                  <a:cubicBezTo>
                    <a:pt x="60337" y="33247"/>
                    <a:pt x="60586" y="33241"/>
                    <a:pt x="60835" y="33231"/>
                  </a:cubicBezTo>
                  <a:cubicBezTo>
                    <a:pt x="63836" y="33102"/>
                    <a:pt x="67047" y="32050"/>
                    <a:pt x="68665" y="29518"/>
                  </a:cubicBezTo>
                  <a:lnTo>
                    <a:pt x="70546" y="534"/>
                  </a:lnTo>
                  <a:cubicBezTo>
                    <a:pt x="70567" y="543"/>
                    <a:pt x="70587" y="546"/>
                    <a:pt x="70606" y="546"/>
                  </a:cubicBezTo>
                  <a:cubicBezTo>
                    <a:pt x="70785" y="546"/>
                    <a:pt x="70866" y="199"/>
                    <a:pt x="70693" y="77"/>
                  </a:cubicBezTo>
                  <a:cubicBezTo>
                    <a:pt x="70614" y="21"/>
                    <a:pt x="70524" y="1"/>
                    <a:pt x="70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3080500" y="-1251750"/>
              <a:ext cx="73500" cy="67225"/>
            </a:xfrm>
            <a:custGeom>
              <a:rect b="b" l="l" r="r" t="t"/>
              <a:pathLst>
                <a:path extrusionOk="0" h="2689" w="2940">
                  <a:moveTo>
                    <a:pt x="426" y="0"/>
                  </a:moveTo>
                  <a:cubicBezTo>
                    <a:pt x="217" y="0"/>
                    <a:pt x="1" y="249"/>
                    <a:pt x="148" y="455"/>
                  </a:cubicBezTo>
                  <a:cubicBezTo>
                    <a:pt x="529" y="987"/>
                    <a:pt x="958" y="1477"/>
                    <a:pt x="1406" y="1951"/>
                  </a:cubicBezTo>
                  <a:cubicBezTo>
                    <a:pt x="1578" y="2134"/>
                    <a:pt x="2008" y="2688"/>
                    <a:pt x="2361" y="2688"/>
                  </a:cubicBezTo>
                  <a:cubicBezTo>
                    <a:pt x="2431" y="2688"/>
                    <a:pt x="2498" y="2666"/>
                    <a:pt x="2559" y="2616"/>
                  </a:cubicBezTo>
                  <a:cubicBezTo>
                    <a:pt x="2940" y="2301"/>
                    <a:pt x="2251" y="1722"/>
                    <a:pt x="2050" y="1530"/>
                  </a:cubicBezTo>
                  <a:cubicBezTo>
                    <a:pt x="1562" y="1058"/>
                    <a:pt x="1058" y="614"/>
                    <a:pt x="618" y="92"/>
                  </a:cubicBezTo>
                  <a:cubicBezTo>
                    <a:pt x="564" y="27"/>
                    <a:pt x="495" y="0"/>
                    <a:pt x="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2940225" y="-1229025"/>
              <a:ext cx="55300" cy="54275"/>
            </a:xfrm>
            <a:custGeom>
              <a:rect b="b" l="l" r="r" t="t"/>
              <a:pathLst>
                <a:path extrusionOk="0" h="2171" w="2212">
                  <a:moveTo>
                    <a:pt x="423" y="0"/>
                  </a:moveTo>
                  <a:cubicBezTo>
                    <a:pt x="190" y="0"/>
                    <a:pt x="0" y="275"/>
                    <a:pt x="204" y="500"/>
                  </a:cubicBezTo>
                  <a:cubicBezTo>
                    <a:pt x="451" y="776"/>
                    <a:pt x="688" y="1059"/>
                    <a:pt x="918" y="1351"/>
                  </a:cubicBezTo>
                  <a:cubicBezTo>
                    <a:pt x="1119" y="1604"/>
                    <a:pt x="1336" y="2001"/>
                    <a:pt x="1639" y="2132"/>
                  </a:cubicBezTo>
                  <a:cubicBezTo>
                    <a:pt x="1699" y="2158"/>
                    <a:pt x="1759" y="2170"/>
                    <a:pt x="1816" y="2170"/>
                  </a:cubicBezTo>
                  <a:cubicBezTo>
                    <a:pt x="2038" y="2170"/>
                    <a:pt x="2211" y="1986"/>
                    <a:pt x="2166" y="1725"/>
                  </a:cubicBezTo>
                  <a:cubicBezTo>
                    <a:pt x="2109" y="1385"/>
                    <a:pt x="1746" y="1078"/>
                    <a:pt x="1506" y="845"/>
                  </a:cubicBezTo>
                  <a:cubicBezTo>
                    <a:pt x="1228" y="574"/>
                    <a:pt x="928" y="322"/>
                    <a:pt x="627" y="77"/>
                  </a:cubicBezTo>
                  <a:cubicBezTo>
                    <a:pt x="561" y="23"/>
                    <a:pt x="490" y="0"/>
                    <a:pt x="4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3043875" y="-1418000"/>
              <a:ext cx="53225" cy="63575"/>
            </a:xfrm>
            <a:custGeom>
              <a:rect b="b" l="l" r="r" t="t"/>
              <a:pathLst>
                <a:path extrusionOk="0" h="2543" w="2129">
                  <a:moveTo>
                    <a:pt x="369" y="1"/>
                  </a:moveTo>
                  <a:cubicBezTo>
                    <a:pt x="187" y="1"/>
                    <a:pt x="1" y="175"/>
                    <a:pt x="46" y="396"/>
                  </a:cubicBezTo>
                  <a:cubicBezTo>
                    <a:pt x="155" y="913"/>
                    <a:pt x="402" y="1341"/>
                    <a:pt x="721" y="1760"/>
                  </a:cubicBezTo>
                  <a:cubicBezTo>
                    <a:pt x="949" y="2060"/>
                    <a:pt x="1254" y="2542"/>
                    <a:pt x="1666" y="2542"/>
                  </a:cubicBezTo>
                  <a:cubicBezTo>
                    <a:pt x="1719" y="2542"/>
                    <a:pt x="1774" y="2534"/>
                    <a:pt x="1831" y="2517"/>
                  </a:cubicBezTo>
                  <a:cubicBezTo>
                    <a:pt x="1926" y="2488"/>
                    <a:pt x="2021" y="2410"/>
                    <a:pt x="2040" y="2308"/>
                  </a:cubicBezTo>
                  <a:cubicBezTo>
                    <a:pt x="2129" y="1841"/>
                    <a:pt x="1714" y="1603"/>
                    <a:pt x="1431" y="1298"/>
                  </a:cubicBezTo>
                  <a:cubicBezTo>
                    <a:pt x="1114" y="958"/>
                    <a:pt x="842" y="563"/>
                    <a:pt x="616" y="155"/>
                  </a:cubicBezTo>
                  <a:cubicBezTo>
                    <a:pt x="555" y="46"/>
                    <a:pt x="463"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2850725" y="-1341175"/>
              <a:ext cx="58925" cy="58150"/>
            </a:xfrm>
            <a:custGeom>
              <a:rect b="b" l="l" r="r" t="t"/>
              <a:pathLst>
                <a:path extrusionOk="0" h="2326" w="2357">
                  <a:moveTo>
                    <a:pt x="474" y="1"/>
                  </a:moveTo>
                  <a:cubicBezTo>
                    <a:pt x="369" y="1"/>
                    <a:pt x="261" y="24"/>
                    <a:pt x="151" y="78"/>
                  </a:cubicBezTo>
                  <a:cubicBezTo>
                    <a:pt x="48" y="128"/>
                    <a:pt x="0" y="270"/>
                    <a:pt x="29" y="375"/>
                  </a:cubicBezTo>
                  <a:cubicBezTo>
                    <a:pt x="39" y="408"/>
                    <a:pt x="36" y="479"/>
                    <a:pt x="61" y="552"/>
                  </a:cubicBezTo>
                  <a:cubicBezTo>
                    <a:pt x="101" y="682"/>
                    <a:pt x="193" y="763"/>
                    <a:pt x="272" y="865"/>
                  </a:cubicBezTo>
                  <a:cubicBezTo>
                    <a:pt x="395" y="1022"/>
                    <a:pt x="513" y="1179"/>
                    <a:pt x="638" y="1333"/>
                  </a:cubicBezTo>
                  <a:cubicBezTo>
                    <a:pt x="909" y="1668"/>
                    <a:pt x="1177" y="2207"/>
                    <a:pt x="1623" y="2309"/>
                  </a:cubicBezTo>
                  <a:cubicBezTo>
                    <a:pt x="1671" y="2320"/>
                    <a:pt x="1718" y="2325"/>
                    <a:pt x="1763" y="2325"/>
                  </a:cubicBezTo>
                  <a:cubicBezTo>
                    <a:pt x="2114" y="2325"/>
                    <a:pt x="2356" y="2006"/>
                    <a:pt x="2288" y="1643"/>
                  </a:cubicBezTo>
                  <a:cubicBezTo>
                    <a:pt x="2237" y="1365"/>
                    <a:pt x="2006" y="1178"/>
                    <a:pt x="1822" y="980"/>
                  </a:cubicBezTo>
                  <a:cubicBezTo>
                    <a:pt x="1657" y="806"/>
                    <a:pt x="1496" y="627"/>
                    <a:pt x="1326" y="458"/>
                  </a:cubicBezTo>
                  <a:cubicBezTo>
                    <a:pt x="1084" y="218"/>
                    <a:pt x="792" y="1"/>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2689450" y="-1243125"/>
              <a:ext cx="61800" cy="54475"/>
            </a:xfrm>
            <a:custGeom>
              <a:rect b="b" l="l" r="r" t="t"/>
              <a:pathLst>
                <a:path extrusionOk="0" h="2179" w="2472">
                  <a:moveTo>
                    <a:pt x="481" y="0"/>
                  </a:moveTo>
                  <a:cubicBezTo>
                    <a:pt x="216" y="0"/>
                    <a:pt x="0" y="327"/>
                    <a:pt x="228" y="587"/>
                  </a:cubicBezTo>
                  <a:cubicBezTo>
                    <a:pt x="655" y="1077"/>
                    <a:pt x="1061" y="1648"/>
                    <a:pt x="1566" y="2060"/>
                  </a:cubicBezTo>
                  <a:cubicBezTo>
                    <a:pt x="1667" y="2143"/>
                    <a:pt x="1774" y="2179"/>
                    <a:pt x="1874" y="2179"/>
                  </a:cubicBezTo>
                  <a:cubicBezTo>
                    <a:pt x="2211" y="2179"/>
                    <a:pt x="2471" y="1776"/>
                    <a:pt x="2191" y="1433"/>
                  </a:cubicBezTo>
                  <a:cubicBezTo>
                    <a:pt x="1779" y="929"/>
                    <a:pt x="1210" y="524"/>
                    <a:pt x="718" y="96"/>
                  </a:cubicBezTo>
                  <a:cubicBezTo>
                    <a:pt x="642" y="29"/>
                    <a:pt x="559" y="0"/>
                    <a:pt x="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2949275" y="-1554550"/>
              <a:ext cx="57400" cy="60475"/>
            </a:xfrm>
            <a:custGeom>
              <a:rect b="b" l="l" r="r" t="t"/>
              <a:pathLst>
                <a:path extrusionOk="0" h="2419" w="2296">
                  <a:moveTo>
                    <a:pt x="408" y="0"/>
                  </a:moveTo>
                  <a:cubicBezTo>
                    <a:pt x="203" y="0"/>
                    <a:pt x="0" y="223"/>
                    <a:pt x="146" y="428"/>
                  </a:cubicBezTo>
                  <a:cubicBezTo>
                    <a:pt x="420" y="811"/>
                    <a:pt x="661" y="1216"/>
                    <a:pt x="932" y="1602"/>
                  </a:cubicBezTo>
                  <a:cubicBezTo>
                    <a:pt x="1172" y="1944"/>
                    <a:pt x="1476" y="2401"/>
                    <a:pt x="1927" y="2418"/>
                  </a:cubicBezTo>
                  <a:cubicBezTo>
                    <a:pt x="1932" y="2418"/>
                    <a:pt x="1937" y="2418"/>
                    <a:pt x="1942" y="2418"/>
                  </a:cubicBezTo>
                  <a:cubicBezTo>
                    <a:pt x="2177" y="2418"/>
                    <a:pt x="2296" y="2184"/>
                    <a:pt x="2262" y="1978"/>
                  </a:cubicBezTo>
                  <a:cubicBezTo>
                    <a:pt x="2200" y="1602"/>
                    <a:pt x="1737" y="1287"/>
                    <a:pt x="1484" y="1021"/>
                  </a:cubicBezTo>
                  <a:cubicBezTo>
                    <a:pt x="1185" y="710"/>
                    <a:pt x="903" y="383"/>
                    <a:pt x="597" y="79"/>
                  </a:cubicBezTo>
                  <a:cubicBezTo>
                    <a:pt x="542" y="24"/>
                    <a:pt x="475" y="0"/>
                    <a:pt x="4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2809925" y="-1499525"/>
              <a:ext cx="47250" cy="44100"/>
            </a:xfrm>
            <a:custGeom>
              <a:rect b="b" l="l" r="r" t="t"/>
              <a:pathLst>
                <a:path extrusionOk="0" h="1764" w="1890">
                  <a:moveTo>
                    <a:pt x="324" y="1"/>
                  </a:moveTo>
                  <a:cubicBezTo>
                    <a:pt x="320" y="1"/>
                    <a:pt x="316" y="1"/>
                    <a:pt x="312" y="1"/>
                  </a:cubicBezTo>
                  <a:cubicBezTo>
                    <a:pt x="120" y="4"/>
                    <a:pt x="1" y="211"/>
                    <a:pt x="94" y="380"/>
                  </a:cubicBezTo>
                  <a:cubicBezTo>
                    <a:pt x="214" y="589"/>
                    <a:pt x="378" y="737"/>
                    <a:pt x="521" y="929"/>
                  </a:cubicBezTo>
                  <a:cubicBezTo>
                    <a:pt x="661" y="1119"/>
                    <a:pt x="756" y="1316"/>
                    <a:pt x="861" y="1524"/>
                  </a:cubicBezTo>
                  <a:cubicBezTo>
                    <a:pt x="947" y="1692"/>
                    <a:pt x="1099" y="1763"/>
                    <a:pt x="1256" y="1763"/>
                  </a:cubicBezTo>
                  <a:cubicBezTo>
                    <a:pt x="1564" y="1763"/>
                    <a:pt x="1890" y="1490"/>
                    <a:pt x="1765" y="1142"/>
                  </a:cubicBezTo>
                  <a:cubicBezTo>
                    <a:pt x="1560" y="566"/>
                    <a:pt x="958"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3156500" y="-1686225"/>
              <a:ext cx="57825" cy="66525"/>
            </a:xfrm>
            <a:custGeom>
              <a:rect b="b" l="l" r="r" t="t"/>
              <a:pathLst>
                <a:path extrusionOk="0" h="2661" w="2313">
                  <a:moveTo>
                    <a:pt x="357" y="1"/>
                  </a:moveTo>
                  <a:cubicBezTo>
                    <a:pt x="221" y="1"/>
                    <a:pt x="92" y="68"/>
                    <a:pt x="70" y="227"/>
                  </a:cubicBezTo>
                  <a:cubicBezTo>
                    <a:pt x="1" y="722"/>
                    <a:pt x="215" y="1157"/>
                    <a:pt x="483" y="1562"/>
                  </a:cubicBezTo>
                  <a:cubicBezTo>
                    <a:pt x="751" y="1965"/>
                    <a:pt x="1077" y="2488"/>
                    <a:pt x="1557" y="2641"/>
                  </a:cubicBezTo>
                  <a:cubicBezTo>
                    <a:pt x="1600" y="2654"/>
                    <a:pt x="1643" y="2661"/>
                    <a:pt x="1687" y="2661"/>
                  </a:cubicBezTo>
                  <a:cubicBezTo>
                    <a:pt x="2003" y="2661"/>
                    <a:pt x="2313" y="2330"/>
                    <a:pt x="2191" y="2007"/>
                  </a:cubicBezTo>
                  <a:cubicBezTo>
                    <a:pt x="2035" y="1595"/>
                    <a:pt x="1661" y="1357"/>
                    <a:pt x="1378" y="1030"/>
                  </a:cubicBezTo>
                  <a:cubicBezTo>
                    <a:pt x="1115" y="726"/>
                    <a:pt x="927" y="337"/>
                    <a:pt x="610" y="85"/>
                  </a:cubicBezTo>
                  <a:cubicBezTo>
                    <a:pt x="544" y="32"/>
                    <a:pt x="449"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3179025" y="-1409800"/>
              <a:ext cx="83050" cy="79400"/>
            </a:xfrm>
            <a:custGeom>
              <a:rect b="b" l="l" r="r" t="t"/>
              <a:pathLst>
                <a:path extrusionOk="0" h="3176" w="3322">
                  <a:moveTo>
                    <a:pt x="396" y="1"/>
                  </a:moveTo>
                  <a:cubicBezTo>
                    <a:pt x="211" y="1"/>
                    <a:pt x="40" y="177"/>
                    <a:pt x="30" y="367"/>
                  </a:cubicBezTo>
                  <a:cubicBezTo>
                    <a:pt x="1" y="955"/>
                    <a:pt x="557" y="1548"/>
                    <a:pt x="966" y="1915"/>
                  </a:cubicBezTo>
                  <a:cubicBezTo>
                    <a:pt x="1410" y="2314"/>
                    <a:pt x="1935" y="2873"/>
                    <a:pt x="2478" y="3121"/>
                  </a:cubicBezTo>
                  <a:cubicBezTo>
                    <a:pt x="2560" y="3158"/>
                    <a:pt x="2640" y="3175"/>
                    <a:pt x="2717" y="3175"/>
                  </a:cubicBezTo>
                  <a:cubicBezTo>
                    <a:pt x="3064" y="3175"/>
                    <a:pt x="3322" y="2826"/>
                    <a:pt x="3147" y="2451"/>
                  </a:cubicBezTo>
                  <a:cubicBezTo>
                    <a:pt x="2899" y="1925"/>
                    <a:pt x="2269" y="1604"/>
                    <a:pt x="1830" y="1251"/>
                  </a:cubicBezTo>
                  <a:cubicBezTo>
                    <a:pt x="1596" y="1063"/>
                    <a:pt x="1358" y="867"/>
                    <a:pt x="1147" y="656"/>
                  </a:cubicBezTo>
                  <a:cubicBezTo>
                    <a:pt x="946" y="454"/>
                    <a:pt x="806" y="223"/>
                    <a:pt x="570" y="58"/>
                  </a:cubicBezTo>
                  <a:cubicBezTo>
                    <a:pt x="514" y="18"/>
                    <a:pt x="454"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11"/>
            <p:cNvGrpSpPr/>
            <p:nvPr/>
          </p:nvGrpSpPr>
          <p:grpSpPr>
            <a:xfrm>
              <a:off x="-2022225" y="-1389375"/>
              <a:ext cx="292225" cy="306950"/>
              <a:chOff x="6926075" y="1042100"/>
              <a:chExt cx="292225" cy="306950"/>
            </a:xfrm>
          </p:grpSpPr>
          <p:sp>
            <p:nvSpPr>
              <p:cNvPr id="170" name="Google Shape;170;p11"/>
              <p:cNvSpPr/>
              <p:nvPr/>
            </p:nvSpPr>
            <p:spPr>
              <a:xfrm>
                <a:off x="7104925" y="1042100"/>
                <a:ext cx="53850" cy="55050"/>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6997950" y="1104275"/>
                <a:ext cx="59775" cy="60500"/>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6926075" y="1221700"/>
                <a:ext cx="43725" cy="444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7072900" y="1246750"/>
                <a:ext cx="45700" cy="46475"/>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7157300" y="1163800"/>
                <a:ext cx="61000" cy="61925"/>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7166525" y="1312950"/>
                <a:ext cx="35475" cy="3610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 name="Google Shape;176;p11"/>
          <p:cNvGrpSpPr/>
          <p:nvPr/>
        </p:nvGrpSpPr>
        <p:grpSpPr>
          <a:xfrm rot="302955">
            <a:off x="-761996" y="2567716"/>
            <a:ext cx="5203776" cy="3188334"/>
            <a:chOff x="-4852075" y="-739150"/>
            <a:chExt cx="2243975" cy="1374875"/>
          </a:xfrm>
        </p:grpSpPr>
        <p:sp>
          <p:nvSpPr>
            <p:cNvPr id="177" name="Google Shape;177;p11"/>
            <p:cNvSpPr/>
            <p:nvPr/>
          </p:nvSpPr>
          <p:spPr>
            <a:xfrm>
              <a:off x="-3770625" y="-104900"/>
              <a:ext cx="930225" cy="351125"/>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4852075" y="-739150"/>
              <a:ext cx="622600" cy="911700"/>
            </a:xfrm>
            <a:custGeom>
              <a:rect b="b" l="l" r="r" t="t"/>
              <a:pathLst>
                <a:path extrusionOk="0" h="36468" w="24904">
                  <a:moveTo>
                    <a:pt x="5411" y="1"/>
                  </a:moveTo>
                  <a:cubicBezTo>
                    <a:pt x="4232" y="1"/>
                    <a:pt x="3060" y="178"/>
                    <a:pt x="1936" y="565"/>
                  </a:cubicBezTo>
                  <a:cubicBezTo>
                    <a:pt x="1028" y="877"/>
                    <a:pt x="0" y="1782"/>
                    <a:pt x="489" y="2611"/>
                  </a:cubicBezTo>
                  <a:lnTo>
                    <a:pt x="13353" y="36440"/>
                  </a:lnTo>
                  <a:cubicBezTo>
                    <a:pt x="13530" y="36459"/>
                    <a:pt x="13705" y="36468"/>
                    <a:pt x="13878" y="36468"/>
                  </a:cubicBezTo>
                  <a:cubicBezTo>
                    <a:pt x="16969" y="36468"/>
                    <a:pt x="19442" y="33611"/>
                    <a:pt x="21049" y="30872"/>
                  </a:cubicBezTo>
                  <a:cubicBezTo>
                    <a:pt x="23216" y="27174"/>
                    <a:pt x="24904" y="22936"/>
                    <a:pt x="24336" y="18686"/>
                  </a:cubicBezTo>
                  <a:cubicBezTo>
                    <a:pt x="23914" y="15523"/>
                    <a:pt x="22278" y="12654"/>
                    <a:pt x="20459" y="10031"/>
                  </a:cubicBezTo>
                  <a:cubicBezTo>
                    <a:pt x="18334" y="6966"/>
                    <a:pt x="15851" y="4056"/>
                    <a:pt x="12659" y="2127"/>
                  </a:cubicBezTo>
                  <a:cubicBezTo>
                    <a:pt x="10483" y="812"/>
                    <a:pt x="7932" y="1"/>
                    <a:pt x="5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4592075" y="-148575"/>
              <a:ext cx="1983975" cy="784300"/>
            </a:xfrm>
            <a:custGeom>
              <a:rect b="b" l="l" r="r" t="t"/>
              <a:pathLst>
                <a:path extrusionOk="0" h="31372" w="79359">
                  <a:moveTo>
                    <a:pt x="37959" y="0"/>
                  </a:moveTo>
                  <a:cubicBezTo>
                    <a:pt x="35005" y="0"/>
                    <a:pt x="32194" y="1412"/>
                    <a:pt x="29792" y="3153"/>
                  </a:cubicBezTo>
                  <a:cubicBezTo>
                    <a:pt x="27292" y="4966"/>
                    <a:pt x="25080" y="7164"/>
                    <a:pt x="22506" y="8872"/>
                  </a:cubicBezTo>
                  <a:cubicBezTo>
                    <a:pt x="18678" y="11411"/>
                    <a:pt x="14081" y="12712"/>
                    <a:pt x="9490" y="12712"/>
                  </a:cubicBezTo>
                  <a:cubicBezTo>
                    <a:pt x="6232" y="12712"/>
                    <a:pt x="2976" y="12057"/>
                    <a:pt x="1" y="10723"/>
                  </a:cubicBezTo>
                  <a:lnTo>
                    <a:pt x="1" y="10723"/>
                  </a:lnTo>
                  <a:lnTo>
                    <a:pt x="11129" y="31371"/>
                  </a:lnTo>
                  <a:cubicBezTo>
                    <a:pt x="34128" y="30468"/>
                    <a:pt x="56900" y="26415"/>
                    <a:pt x="79358" y="21369"/>
                  </a:cubicBezTo>
                  <a:cubicBezTo>
                    <a:pt x="78910" y="18146"/>
                    <a:pt x="76358" y="15488"/>
                    <a:pt x="73361" y="14224"/>
                  </a:cubicBezTo>
                  <a:cubicBezTo>
                    <a:pt x="71399" y="13397"/>
                    <a:pt x="69274" y="13089"/>
                    <a:pt x="67136" y="13089"/>
                  </a:cubicBezTo>
                  <a:cubicBezTo>
                    <a:pt x="66006" y="13089"/>
                    <a:pt x="64872" y="13175"/>
                    <a:pt x="63756" y="13316"/>
                  </a:cubicBezTo>
                  <a:cubicBezTo>
                    <a:pt x="61980" y="13540"/>
                    <a:pt x="60096" y="13870"/>
                    <a:pt x="58298" y="13870"/>
                  </a:cubicBezTo>
                  <a:cubicBezTo>
                    <a:pt x="56557" y="13870"/>
                    <a:pt x="54897" y="13561"/>
                    <a:pt x="53494" y="12545"/>
                  </a:cubicBezTo>
                  <a:cubicBezTo>
                    <a:pt x="52413" y="11762"/>
                    <a:pt x="51635" y="10641"/>
                    <a:pt x="50871" y="9547"/>
                  </a:cubicBezTo>
                  <a:cubicBezTo>
                    <a:pt x="49310" y="7309"/>
                    <a:pt x="47708" y="5064"/>
                    <a:pt x="45660" y="3263"/>
                  </a:cubicBezTo>
                  <a:cubicBezTo>
                    <a:pt x="43611" y="1461"/>
                    <a:pt x="41048" y="116"/>
                    <a:pt x="38323" y="7"/>
                  </a:cubicBezTo>
                  <a:cubicBezTo>
                    <a:pt x="38202" y="3"/>
                    <a:pt x="38080" y="0"/>
                    <a:pt x="37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4700450" y="-396775"/>
              <a:ext cx="1737450" cy="924875"/>
            </a:xfrm>
            <a:custGeom>
              <a:rect b="b" l="l" r="r" t="t"/>
              <a:pathLst>
                <a:path extrusionOk="0" h="36995" w="69498">
                  <a:moveTo>
                    <a:pt x="4309" y="0"/>
                  </a:moveTo>
                  <a:cubicBezTo>
                    <a:pt x="2804" y="0"/>
                    <a:pt x="1332" y="269"/>
                    <a:pt x="1" y="972"/>
                  </a:cubicBezTo>
                  <a:lnTo>
                    <a:pt x="7474" y="36898"/>
                  </a:lnTo>
                  <a:cubicBezTo>
                    <a:pt x="8875" y="36962"/>
                    <a:pt x="10275" y="36995"/>
                    <a:pt x="11675" y="36995"/>
                  </a:cubicBezTo>
                  <a:cubicBezTo>
                    <a:pt x="18980" y="36995"/>
                    <a:pt x="26265" y="36119"/>
                    <a:pt x="33372" y="34383"/>
                  </a:cubicBezTo>
                  <a:cubicBezTo>
                    <a:pt x="39341" y="32925"/>
                    <a:pt x="45183" y="30860"/>
                    <a:pt x="51272" y="30028"/>
                  </a:cubicBezTo>
                  <a:cubicBezTo>
                    <a:pt x="57320" y="29204"/>
                    <a:pt x="63512" y="29610"/>
                    <a:pt x="69497" y="28412"/>
                  </a:cubicBezTo>
                  <a:cubicBezTo>
                    <a:pt x="67484" y="23480"/>
                    <a:pt x="62081" y="20722"/>
                    <a:pt x="56823" y="19877"/>
                  </a:cubicBezTo>
                  <a:cubicBezTo>
                    <a:pt x="54420" y="19492"/>
                    <a:pt x="51992" y="19416"/>
                    <a:pt x="49556" y="19416"/>
                  </a:cubicBezTo>
                  <a:cubicBezTo>
                    <a:pt x="47985" y="19416"/>
                    <a:pt x="46410" y="19447"/>
                    <a:pt x="44837" y="19447"/>
                  </a:cubicBezTo>
                  <a:cubicBezTo>
                    <a:pt x="43513" y="19447"/>
                    <a:pt x="42189" y="19425"/>
                    <a:pt x="40870" y="19343"/>
                  </a:cubicBezTo>
                  <a:cubicBezTo>
                    <a:pt x="38587" y="19200"/>
                    <a:pt x="36264" y="18863"/>
                    <a:pt x="34237" y="17808"/>
                  </a:cubicBezTo>
                  <a:cubicBezTo>
                    <a:pt x="31538" y="16404"/>
                    <a:pt x="29632" y="13890"/>
                    <a:pt x="27543" y="11679"/>
                  </a:cubicBezTo>
                  <a:cubicBezTo>
                    <a:pt x="22568" y="6413"/>
                    <a:pt x="16105" y="2572"/>
                    <a:pt x="9103" y="715"/>
                  </a:cubicBezTo>
                  <a:cubicBezTo>
                    <a:pt x="7553" y="305"/>
                    <a:pt x="5912" y="0"/>
                    <a:pt x="4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3789900" y="-247325"/>
              <a:ext cx="90125" cy="79175"/>
            </a:xfrm>
            <a:custGeom>
              <a:rect b="b" l="l" r="r" t="t"/>
              <a:pathLst>
                <a:path extrusionOk="0" h="3167" w="3605">
                  <a:moveTo>
                    <a:pt x="1804" y="0"/>
                  </a:moveTo>
                  <a:cubicBezTo>
                    <a:pt x="1293" y="0"/>
                    <a:pt x="792" y="247"/>
                    <a:pt x="486" y="703"/>
                  </a:cubicBezTo>
                  <a:cubicBezTo>
                    <a:pt x="1" y="1431"/>
                    <a:pt x="197" y="2414"/>
                    <a:pt x="923" y="2900"/>
                  </a:cubicBezTo>
                  <a:cubicBezTo>
                    <a:pt x="1193" y="3080"/>
                    <a:pt x="1498" y="3166"/>
                    <a:pt x="1801" y="3166"/>
                  </a:cubicBezTo>
                  <a:cubicBezTo>
                    <a:pt x="2312" y="3166"/>
                    <a:pt x="2814" y="2919"/>
                    <a:pt x="3119" y="2463"/>
                  </a:cubicBezTo>
                  <a:cubicBezTo>
                    <a:pt x="3605" y="1735"/>
                    <a:pt x="3409" y="752"/>
                    <a:pt x="2683" y="267"/>
                  </a:cubicBezTo>
                  <a:cubicBezTo>
                    <a:pt x="2412" y="86"/>
                    <a:pt x="2107" y="0"/>
                    <a:pt x="1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1"/>
            <p:cNvGrpSpPr/>
            <p:nvPr/>
          </p:nvGrpSpPr>
          <p:grpSpPr>
            <a:xfrm>
              <a:off x="-4458050" y="-121300"/>
              <a:ext cx="348250" cy="523150"/>
              <a:chOff x="4522000" y="2088250"/>
              <a:chExt cx="348250" cy="523150"/>
            </a:xfrm>
          </p:grpSpPr>
          <p:sp>
            <p:nvSpPr>
              <p:cNvPr id="183" name="Google Shape;183;p11"/>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90" name="Shape 1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SECTION_TITLE_AND_DESCRIPTION_1">
    <p:spTree>
      <p:nvGrpSpPr>
        <p:cNvPr id="191" name="Shape 191"/>
        <p:cNvGrpSpPr/>
        <p:nvPr/>
      </p:nvGrpSpPr>
      <p:grpSpPr>
        <a:xfrm>
          <a:off x="0" y="0"/>
          <a:ext cx="0" cy="0"/>
          <a:chOff x="0" y="0"/>
          <a:chExt cx="0" cy="0"/>
        </a:xfrm>
      </p:grpSpPr>
      <p:sp>
        <p:nvSpPr>
          <p:cNvPr id="192" name="Google Shape;192;p13"/>
          <p:cNvSpPr txBox="1"/>
          <p:nvPr>
            <p:ph type="title"/>
          </p:nvPr>
        </p:nvSpPr>
        <p:spPr>
          <a:xfrm>
            <a:off x="4497675" y="587857"/>
            <a:ext cx="3092100" cy="40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93" name="Google Shape;193;p13"/>
          <p:cNvSpPr txBox="1"/>
          <p:nvPr>
            <p:ph idx="1" type="subTitle"/>
          </p:nvPr>
        </p:nvSpPr>
        <p:spPr>
          <a:xfrm>
            <a:off x="4497675" y="867486"/>
            <a:ext cx="3092100" cy="56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94" name="Google Shape;194;p13"/>
          <p:cNvSpPr txBox="1"/>
          <p:nvPr>
            <p:ph hasCustomPrompt="1" idx="2" type="title"/>
          </p:nvPr>
        </p:nvSpPr>
        <p:spPr>
          <a:xfrm>
            <a:off x="2736300" y="761322"/>
            <a:ext cx="1505100" cy="56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a:r>
              <a:t>xx%</a:t>
            </a:r>
          </a:p>
        </p:txBody>
      </p:sp>
      <p:sp>
        <p:nvSpPr>
          <p:cNvPr id="195" name="Google Shape;195;p13"/>
          <p:cNvSpPr txBox="1"/>
          <p:nvPr>
            <p:ph idx="3" type="title"/>
          </p:nvPr>
        </p:nvSpPr>
        <p:spPr>
          <a:xfrm>
            <a:off x="4497675" y="1630774"/>
            <a:ext cx="3092100" cy="40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96" name="Google Shape;196;p13"/>
          <p:cNvSpPr txBox="1"/>
          <p:nvPr>
            <p:ph idx="4" type="subTitle"/>
          </p:nvPr>
        </p:nvSpPr>
        <p:spPr>
          <a:xfrm>
            <a:off x="4497675" y="1910403"/>
            <a:ext cx="3092100" cy="56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97" name="Google Shape;197;p13"/>
          <p:cNvSpPr txBox="1"/>
          <p:nvPr>
            <p:ph hasCustomPrompt="1" idx="5" type="title"/>
          </p:nvPr>
        </p:nvSpPr>
        <p:spPr>
          <a:xfrm>
            <a:off x="2736300" y="1804239"/>
            <a:ext cx="1505100" cy="56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a:r>
              <a:t>xx%</a:t>
            </a:r>
          </a:p>
        </p:txBody>
      </p:sp>
      <p:sp>
        <p:nvSpPr>
          <p:cNvPr id="198" name="Google Shape;198;p13"/>
          <p:cNvSpPr txBox="1"/>
          <p:nvPr>
            <p:ph idx="6" type="title"/>
          </p:nvPr>
        </p:nvSpPr>
        <p:spPr>
          <a:xfrm>
            <a:off x="4497675" y="2673692"/>
            <a:ext cx="3092100" cy="40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99" name="Google Shape;199;p13"/>
          <p:cNvSpPr txBox="1"/>
          <p:nvPr>
            <p:ph idx="7" type="subTitle"/>
          </p:nvPr>
        </p:nvSpPr>
        <p:spPr>
          <a:xfrm>
            <a:off x="4497675" y="2953321"/>
            <a:ext cx="3092100" cy="56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00" name="Google Shape;200;p13"/>
          <p:cNvSpPr txBox="1"/>
          <p:nvPr>
            <p:ph hasCustomPrompt="1" idx="8" type="title"/>
          </p:nvPr>
        </p:nvSpPr>
        <p:spPr>
          <a:xfrm>
            <a:off x="2736300" y="2847156"/>
            <a:ext cx="1505100" cy="56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a:r>
              <a:t>xx%</a:t>
            </a:r>
          </a:p>
        </p:txBody>
      </p:sp>
      <p:sp>
        <p:nvSpPr>
          <p:cNvPr id="201" name="Google Shape;201;p13"/>
          <p:cNvSpPr txBox="1"/>
          <p:nvPr>
            <p:ph idx="9" type="title"/>
          </p:nvPr>
        </p:nvSpPr>
        <p:spPr>
          <a:xfrm>
            <a:off x="4497675" y="3716609"/>
            <a:ext cx="3092100" cy="407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2" name="Google Shape;202;p13"/>
          <p:cNvSpPr txBox="1"/>
          <p:nvPr>
            <p:ph idx="13" type="subTitle"/>
          </p:nvPr>
        </p:nvSpPr>
        <p:spPr>
          <a:xfrm>
            <a:off x="4497675" y="3996238"/>
            <a:ext cx="3092100" cy="56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03" name="Google Shape;203;p13"/>
          <p:cNvSpPr txBox="1"/>
          <p:nvPr>
            <p:ph hasCustomPrompt="1" idx="14" type="title"/>
          </p:nvPr>
        </p:nvSpPr>
        <p:spPr>
          <a:xfrm>
            <a:off x="2736300" y="3890074"/>
            <a:ext cx="1505100" cy="56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a:r>
              <a:t>xx%</a:t>
            </a:r>
          </a:p>
        </p:txBody>
      </p:sp>
      <p:sp>
        <p:nvSpPr>
          <p:cNvPr id="204" name="Google Shape;204;p13"/>
          <p:cNvSpPr/>
          <p:nvPr/>
        </p:nvSpPr>
        <p:spPr>
          <a:xfrm rot="-1224391">
            <a:off x="6573635" y="-73051"/>
            <a:ext cx="2803602" cy="5143270"/>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05" name="Google Shape;205;p13"/>
          <p:cNvSpPr/>
          <p:nvPr/>
        </p:nvSpPr>
        <p:spPr>
          <a:xfrm rot="5831300">
            <a:off x="-452624" y="2638411"/>
            <a:ext cx="2390772" cy="902427"/>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rot="5831300">
            <a:off x="1242573" y="-1117796"/>
            <a:ext cx="1600145" cy="2343161"/>
          </a:xfrm>
          <a:custGeom>
            <a:rect b="b" l="l" r="r" t="t"/>
            <a:pathLst>
              <a:path extrusionOk="0" h="36468" w="24904">
                <a:moveTo>
                  <a:pt x="5411" y="1"/>
                </a:moveTo>
                <a:cubicBezTo>
                  <a:pt x="4232" y="1"/>
                  <a:pt x="3060" y="178"/>
                  <a:pt x="1936" y="565"/>
                </a:cubicBezTo>
                <a:cubicBezTo>
                  <a:pt x="1028" y="877"/>
                  <a:pt x="0" y="1782"/>
                  <a:pt x="489" y="2611"/>
                </a:cubicBezTo>
                <a:lnTo>
                  <a:pt x="13353" y="36440"/>
                </a:lnTo>
                <a:cubicBezTo>
                  <a:pt x="13530" y="36459"/>
                  <a:pt x="13705" y="36468"/>
                  <a:pt x="13878" y="36468"/>
                </a:cubicBezTo>
                <a:cubicBezTo>
                  <a:pt x="16969" y="36468"/>
                  <a:pt x="19442" y="33611"/>
                  <a:pt x="21049" y="30872"/>
                </a:cubicBezTo>
                <a:cubicBezTo>
                  <a:pt x="23216" y="27174"/>
                  <a:pt x="24904" y="22936"/>
                  <a:pt x="24336" y="18686"/>
                </a:cubicBezTo>
                <a:cubicBezTo>
                  <a:pt x="23914" y="15523"/>
                  <a:pt x="22278" y="12654"/>
                  <a:pt x="20459" y="10031"/>
                </a:cubicBezTo>
                <a:cubicBezTo>
                  <a:pt x="18334" y="6966"/>
                  <a:pt x="15851" y="4056"/>
                  <a:pt x="12659" y="2127"/>
                </a:cubicBezTo>
                <a:cubicBezTo>
                  <a:pt x="10483" y="812"/>
                  <a:pt x="7932" y="1"/>
                  <a:pt x="5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rot="5831300">
            <a:off x="-2152848" y="1275066"/>
            <a:ext cx="5099015" cy="2015730"/>
          </a:xfrm>
          <a:custGeom>
            <a:rect b="b" l="l" r="r" t="t"/>
            <a:pathLst>
              <a:path extrusionOk="0" h="31372" w="79359">
                <a:moveTo>
                  <a:pt x="37959" y="0"/>
                </a:moveTo>
                <a:cubicBezTo>
                  <a:pt x="35005" y="0"/>
                  <a:pt x="32194" y="1412"/>
                  <a:pt x="29792" y="3153"/>
                </a:cubicBezTo>
                <a:cubicBezTo>
                  <a:pt x="27292" y="4966"/>
                  <a:pt x="25080" y="7164"/>
                  <a:pt x="22506" y="8872"/>
                </a:cubicBezTo>
                <a:cubicBezTo>
                  <a:pt x="18678" y="11411"/>
                  <a:pt x="14081" y="12712"/>
                  <a:pt x="9490" y="12712"/>
                </a:cubicBezTo>
                <a:cubicBezTo>
                  <a:pt x="6232" y="12712"/>
                  <a:pt x="2976" y="12057"/>
                  <a:pt x="1" y="10723"/>
                </a:cubicBezTo>
                <a:lnTo>
                  <a:pt x="1" y="10723"/>
                </a:lnTo>
                <a:lnTo>
                  <a:pt x="11129" y="31371"/>
                </a:lnTo>
                <a:cubicBezTo>
                  <a:pt x="34128" y="30468"/>
                  <a:pt x="56900" y="26415"/>
                  <a:pt x="79358" y="21369"/>
                </a:cubicBezTo>
                <a:cubicBezTo>
                  <a:pt x="78910" y="18146"/>
                  <a:pt x="76358" y="15488"/>
                  <a:pt x="73361" y="14224"/>
                </a:cubicBezTo>
                <a:cubicBezTo>
                  <a:pt x="71399" y="13397"/>
                  <a:pt x="69274" y="13089"/>
                  <a:pt x="67136" y="13089"/>
                </a:cubicBezTo>
                <a:cubicBezTo>
                  <a:pt x="66006" y="13089"/>
                  <a:pt x="64872" y="13175"/>
                  <a:pt x="63756" y="13316"/>
                </a:cubicBezTo>
                <a:cubicBezTo>
                  <a:pt x="61980" y="13540"/>
                  <a:pt x="60096" y="13870"/>
                  <a:pt x="58298" y="13870"/>
                </a:cubicBezTo>
                <a:cubicBezTo>
                  <a:pt x="56557" y="13870"/>
                  <a:pt x="54897" y="13561"/>
                  <a:pt x="53494" y="12545"/>
                </a:cubicBezTo>
                <a:cubicBezTo>
                  <a:pt x="52413" y="11762"/>
                  <a:pt x="51635" y="10641"/>
                  <a:pt x="50871" y="9547"/>
                </a:cubicBezTo>
                <a:cubicBezTo>
                  <a:pt x="49310" y="7309"/>
                  <a:pt x="47708" y="5064"/>
                  <a:pt x="45660" y="3263"/>
                </a:cubicBezTo>
                <a:cubicBezTo>
                  <a:pt x="43611" y="1461"/>
                  <a:pt x="41048" y="116"/>
                  <a:pt x="38323" y="7"/>
                </a:cubicBezTo>
                <a:cubicBezTo>
                  <a:pt x="38202" y="3"/>
                  <a:pt x="38080" y="0"/>
                  <a:pt x="37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rot="5831300">
            <a:off x="-1489943" y="443863"/>
            <a:ext cx="4465421" cy="2377022"/>
          </a:xfrm>
          <a:custGeom>
            <a:rect b="b" l="l" r="r" t="t"/>
            <a:pathLst>
              <a:path extrusionOk="0" h="36995" w="69498">
                <a:moveTo>
                  <a:pt x="4309" y="0"/>
                </a:moveTo>
                <a:cubicBezTo>
                  <a:pt x="2804" y="0"/>
                  <a:pt x="1332" y="269"/>
                  <a:pt x="1" y="972"/>
                </a:cubicBezTo>
                <a:lnTo>
                  <a:pt x="7474" y="36898"/>
                </a:lnTo>
                <a:cubicBezTo>
                  <a:pt x="8875" y="36962"/>
                  <a:pt x="10275" y="36995"/>
                  <a:pt x="11675" y="36995"/>
                </a:cubicBezTo>
                <a:cubicBezTo>
                  <a:pt x="18980" y="36995"/>
                  <a:pt x="26265" y="36119"/>
                  <a:pt x="33372" y="34383"/>
                </a:cubicBezTo>
                <a:cubicBezTo>
                  <a:pt x="39341" y="32925"/>
                  <a:pt x="45183" y="30860"/>
                  <a:pt x="51272" y="30028"/>
                </a:cubicBezTo>
                <a:cubicBezTo>
                  <a:pt x="57320" y="29204"/>
                  <a:pt x="63512" y="29610"/>
                  <a:pt x="69497" y="28412"/>
                </a:cubicBezTo>
                <a:cubicBezTo>
                  <a:pt x="67484" y="23480"/>
                  <a:pt x="62081" y="20722"/>
                  <a:pt x="56823" y="19877"/>
                </a:cubicBezTo>
                <a:cubicBezTo>
                  <a:pt x="54420" y="19492"/>
                  <a:pt x="51992" y="19416"/>
                  <a:pt x="49556" y="19416"/>
                </a:cubicBezTo>
                <a:cubicBezTo>
                  <a:pt x="47985" y="19416"/>
                  <a:pt x="46410" y="19447"/>
                  <a:pt x="44837" y="19447"/>
                </a:cubicBezTo>
                <a:cubicBezTo>
                  <a:pt x="43513" y="19447"/>
                  <a:pt x="42189" y="19425"/>
                  <a:pt x="40870" y="19343"/>
                </a:cubicBezTo>
                <a:cubicBezTo>
                  <a:pt x="38587" y="19200"/>
                  <a:pt x="36264" y="18863"/>
                  <a:pt x="34237" y="17808"/>
                </a:cubicBezTo>
                <a:cubicBezTo>
                  <a:pt x="31538" y="16404"/>
                  <a:pt x="29632" y="13890"/>
                  <a:pt x="27543" y="11679"/>
                </a:cubicBezTo>
                <a:cubicBezTo>
                  <a:pt x="22568" y="6413"/>
                  <a:pt x="16105" y="2572"/>
                  <a:pt x="9103" y="715"/>
                </a:cubicBezTo>
                <a:cubicBezTo>
                  <a:pt x="7553" y="305"/>
                  <a:pt x="5912" y="0"/>
                  <a:pt x="4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rot="5831300">
            <a:off x="1478118" y="1957193"/>
            <a:ext cx="231630" cy="203488"/>
          </a:xfrm>
          <a:custGeom>
            <a:rect b="b" l="l" r="r" t="t"/>
            <a:pathLst>
              <a:path extrusionOk="0" h="3167" w="3605">
                <a:moveTo>
                  <a:pt x="1804" y="0"/>
                </a:moveTo>
                <a:cubicBezTo>
                  <a:pt x="1293" y="0"/>
                  <a:pt x="792" y="247"/>
                  <a:pt x="486" y="703"/>
                </a:cubicBezTo>
                <a:cubicBezTo>
                  <a:pt x="1" y="1431"/>
                  <a:pt x="197" y="2414"/>
                  <a:pt x="923" y="2900"/>
                </a:cubicBezTo>
                <a:cubicBezTo>
                  <a:pt x="1193" y="3080"/>
                  <a:pt x="1498" y="3166"/>
                  <a:pt x="1801" y="3166"/>
                </a:cubicBezTo>
                <a:cubicBezTo>
                  <a:pt x="2312" y="3166"/>
                  <a:pt x="2814" y="2919"/>
                  <a:pt x="3119" y="2463"/>
                </a:cubicBezTo>
                <a:cubicBezTo>
                  <a:pt x="3605" y="1735"/>
                  <a:pt x="3409" y="752"/>
                  <a:pt x="2683" y="267"/>
                </a:cubicBezTo>
                <a:cubicBezTo>
                  <a:pt x="2412" y="86"/>
                  <a:pt x="2107" y="0"/>
                  <a:pt x="1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3"/>
          <p:cNvGrpSpPr/>
          <p:nvPr/>
        </p:nvGrpSpPr>
        <p:grpSpPr>
          <a:xfrm rot="5831300">
            <a:off x="432723" y="-99392"/>
            <a:ext cx="895037" cy="1344548"/>
            <a:chOff x="4522000" y="2088250"/>
            <a:chExt cx="348250" cy="523150"/>
          </a:xfrm>
        </p:grpSpPr>
        <p:sp>
          <p:nvSpPr>
            <p:cNvPr id="211" name="Google Shape;211;p13"/>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s  ">
  <p:cSld name="SECTION_TITLE_AND_DESCRIPTION_1_1_2_1">
    <p:spTree>
      <p:nvGrpSpPr>
        <p:cNvPr id="218" name="Shape 218"/>
        <p:cNvGrpSpPr/>
        <p:nvPr/>
      </p:nvGrpSpPr>
      <p:grpSpPr>
        <a:xfrm>
          <a:off x="0" y="0"/>
          <a:ext cx="0" cy="0"/>
          <a:chOff x="0" y="0"/>
          <a:chExt cx="0" cy="0"/>
        </a:xfrm>
      </p:grpSpPr>
      <p:sp>
        <p:nvSpPr>
          <p:cNvPr id="219" name="Google Shape;219;p14"/>
          <p:cNvSpPr txBox="1"/>
          <p:nvPr>
            <p:ph type="title"/>
          </p:nvPr>
        </p:nvSpPr>
        <p:spPr>
          <a:xfrm>
            <a:off x="1664300" y="2580875"/>
            <a:ext cx="22635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0" name="Google Shape;220;p14"/>
          <p:cNvSpPr txBox="1"/>
          <p:nvPr>
            <p:ph idx="1" type="subTitle"/>
          </p:nvPr>
        </p:nvSpPr>
        <p:spPr>
          <a:xfrm>
            <a:off x="1664300" y="2936692"/>
            <a:ext cx="22635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1" name="Google Shape;221;p14"/>
          <p:cNvSpPr txBox="1"/>
          <p:nvPr>
            <p:ph idx="2"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2" name="Google Shape;222;p14"/>
          <p:cNvSpPr txBox="1"/>
          <p:nvPr>
            <p:ph idx="3" type="title"/>
          </p:nvPr>
        </p:nvSpPr>
        <p:spPr>
          <a:xfrm>
            <a:off x="5216200" y="2580875"/>
            <a:ext cx="22635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3" name="Google Shape;223;p14"/>
          <p:cNvSpPr txBox="1"/>
          <p:nvPr>
            <p:ph idx="4" type="subTitle"/>
          </p:nvPr>
        </p:nvSpPr>
        <p:spPr>
          <a:xfrm>
            <a:off x="5216200" y="2936692"/>
            <a:ext cx="22635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4" name="Google Shape;224;p14"/>
          <p:cNvSpPr/>
          <p:nvPr/>
        </p:nvSpPr>
        <p:spPr>
          <a:xfrm rot="10800000">
            <a:off x="6100227" y="4348306"/>
            <a:ext cx="3043773" cy="795244"/>
          </a:xfrm>
          <a:custGeom>
            <a:rect b="b" l="l" r="r" t="t"/>
            <a:pathLst>
              <a:path extrusionOk="0" h="13366" w="51158">
                <a:moveTo>
                  <a:pt x="1" y="0"/>
                </a:moveTo>
                <a:lnTo>
                  <a:pt x="1" y="7976"/>
                </a:lnTo>
                <a:cubicBezTo>
                  <a:pt x="1798" y="7380"/>
                  <a:pt x="3686" y="7067"/>
                  <a:pt x="5569" y="7067"/>
                </a:cubicBezTo>
                <a:cubicBezTo>
                  <a:pt x="7497" y="7067"/>
                  <a:pt x="9419" y="7395"/>
                  <a:pt x="11235" y="8083"/>
                </a:cubicBezTo>
                <a:cubicBezTo>
                  <a:pt x="14534" y="9331"/>
                  <a:pt x="17416" y="11599"/>
                  <a:pt x="20774" y="12664"/>
                </a:cubicBezTo>
                <a:cubicBezTo>
                  <a:pt x="22298" y="13148"/>
                  <a:pt x="23846" y="13365"/>
                  <a:pt x="25396" y="13365"/>
                </a:cubicBezTo>
                <a:cubicBezTo>
                  <a:pt x="31110" y="13365"/>
                  <a:pt x="36868" y="10413"/>
                  <a:pt x="41698" y="6972"/>
                </a:cubicBezTo>
                <a:cubicBezTo>
                  <a:pt x="44867" y="4714"/>
                  <a:pt x="47937" y="2191"/>
                  <a:pt x="511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flipH="1">
            <a:off x="-157" y="3263125"/>
            <a:ext cx="5635165" cy="1880430"/>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rot="6299903">
            <a:off x="5980998" y="2808417"/>
            <a:ext cx="2221577" cy="3653969"/>
          </a:xfrm>
          <a:custGeom>
            <a:rect b="b" l="l" r="r" t="t"/>
            <a:pathLst>
              <a:path extrusionOk="0" h="63603" w="38670">
                <a:moveTo>
                  <a:pt x="1113" y="1"/>
                </a:moveTo>
                <a:lnTo>
                  <a:pt x="754" y="2"/>
                </a:lnTo>
                <a:cubicBezTo>
                  <a:pt x="1" y="4214"/>
                  <a:pt x="1407" y="8829"/>
                  <a:pt x="4706" y="11609"/>
                </a:cubicBezTo>
                <a:cubicBezTo>
                  <a:pt x="7023" y="13561"/>
                  <a:pt x="9861" y="14671"/>
                  <a:pt x="12519" y="16027"/>
                </a:cubicBezTo>
                <a:cubicBezTo>
                  <a:pt x="15216" y="17405"/>
                  <a:pt x="17815" y="19144"/>
                  <a:pt x="19081" y="22068"/>
                </a:cubicBezTo>
                <a:cubicBezTo>
                  <a:pt x="20532" y="25421"/>
                  <a:pt x="20130" y="29306"/>
                  <a:pt x="19896" y="32860"/>
                </a:cubicBezTo>
                <a:cubicBezTo>
                  <a:pt x="19646" y="36678"/>
                  <a:pt x="19784" y="40530"/>
                  <a:pt x="20591" y="44275"/>
                </a:cubicBezTo>
                <a:cubicBezTo>
                  <a:pt x="21358" y="47831"/>
                  <a:pt x="22771" y="51234"/>
                  <a:pt x="24943" y="54129"/>
                </a:cubicBezTo>
                <a:cubicBezTo>
                  <a:pt x="26808" y="56615"/>
                  <a:pt x="29152" y="58681"/>
                  <a:pt x="31755" y="60318"/>
                </a:cubicBezTo>
                <a:cubicBezTo>
                  <a:pt x="33921" y="61680"/>
                  <a:pt x="36251" y="62761"/>
                  <a:pt x="38669" y="63603"/>
                </a:cubicBezTo>
                <a:lnTo>
                  <a:pt x="38669" y="62693"/>
                </a:lnTo>
                <a:cubicBezTo>
                  <a:pt x="37091" y="62136"/>
                  <a:pt x="35549" y="61476"/>
                  <a:pt x="34068" y="60689"/>
                </a:cubicBezTo>
                <a:cubicBezTo>
                  <a:pt x="31380" y="59262"/>
                  <a:pt x="28894" y="57429"/>
                  <a:pt x="26841" y="55141"/>
                </a:cubicBezTo>
                <a:cubicBezTo>
                  <a:pt x="24560" y="52600"/>
                  <a:pt x="22928" y="49548"/>
                  <a:pt x="21943" y="46252"/>
                </a:cubicBezTo>
                <a:cubicBezTo>
                  <a:pt x="20866" y="42649"/>
                  <a:pt x="20526" y="38864"/>
                  <a:pt x="20572" y="35110"/>
                </a:cubicBezTo>
                <a:cubicBezTo>
                  <a:pt x="20617" y="31527"/>
                  <a:pt x="21120" y="27848"/>
                  <a:pt x="20419" y="24303"/>
                </a:cubicBezTo>
                <a:cubicBezTo>
                  <a:pt x="20094" y="22659"/>
                  <a:pt x="19457" y="21088"/>
                  <a:pt x="18448" y="19759"/>
                </a:cubicBezTo>
                <a:cubicBezTo>
                  <a:pt x="17583" y="18619"/>
                  <a:pt x="16485" y="17696"/>
                  <a:pt x="15302" y="16922"/>
                </a:cubicBezTo>
                <a:cubicBezTo>
                  <a:pt x="12818" y="15301"/>
                  <a:pt x="10006" y="14311"/>
                  <a:pt x="7445" y="12833"/>
                </a:cubicBezTo>
                <a:cubicBezTo>
                  <a:pt x="6169" y="12097"/>
                  <a:pt x="4939" y="11237"/>
                  <a:pt x="3931" y="10139"/>
                </a:cubicBezTo>
                <a:cubicBezTo>
                  <a:pt x="2904" y="9020"/>
                  <a:pt x="2126" y="7661"/>
                  <a:pt x="1631" y="6213"/>
                </a:cubicBezTo>
                <a:cubicBezTo>
                  <a:pt x="955" y="4240"/>
                  <a:pt x="766" y="2070"/>
                  <a:pt x="1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14"/>
          <p:cNvGrpSpPr/>
          <p:nvPr/>
        </p:nvGrpSpPr>
        <p:grpSpPr>
          <a:xfrm>
            <a:off x="275208" y="3872319"/>
            <a:ext cx="595507" cy="894587"/>
            <a:chOff x="4522000" y="2088250"/>
            <a:chExt cx="348250" cy="523150"/>
          </a:xfrm>
        </p:grpSpPr>
        <p:sp>
          <p:nvSpPr>
            <p:cNvPr id="228" name="Google Shape;228;p14"/>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hree Columns">
  <p:cSld name="SECTION_TITLE_AND_DESCRIPTION_1_1">
    <p:spTree>
      <p:nvGrpSpPr>
        <p:cNvPr id="235" name="Shape 235"/>
        <p:cNvGrpSpPr/>
        <p:nvPr/>
      </p:nvGrpSpPr>
      <p:grpSpPr>
        <a:xfrm>
          <a:off x="0" y="0"/>
          <a:ext cx="0" cy="0"/>
          <a:chOff x="0" y="0"/>
          <a:chExt cx="0" cy="0"/>
        </a:xfrm>
      </p:grpSpPr>
      <p:sp>
        <p:nvSpPr>
          <p:cNvPr id="236" name="Google Shape;236;p15"/>
          <p:cNvSpPr txBox="1"/>
          <p:nvPr>
            <p:ph type="title"/>
          </p:nvPr>
        </p:nvSpPr>
        <p:spPr>
          <a:xfrm>
            <a:off x="1322650" y="3522050"/>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7" name="Google Shape;237;p15"/>
          <p:cNvSpPr txBox="1"/>
          <p:nvPr>
            <p:ph idx="1" type="subTitle"/>
          </p:nvPr>
        </p:nvSpPr>
        <p:spPr>
          <a:xfrm>
            <a:off x="1322650" y="3801675"/>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8" name="Google Shape;238;p15"/>
          <p:cNvSpPr txBox="1"/>
          <p:nvPr>
            <p:ph idx="2" type="title"/>
          </p:nvPr>
        </p:nvSpPr>
        <p:spPr>
          <a:xfrm>
            <a:off x="3655350" y="1630044"/>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9" name="Google Shape;239;p15"/>
          <p:cNvSpPr/>
          <p:nvPr/>
        </p:nvSpPr>
        <p:spPr>
          <a:xfrm rot="5400000">
            <a:off x="6266152" y="1197960"/>
            <a:ext cx="4224588" cy="1689432"/>
          </a:xfrm>
          <a:custGeom>
            <a:rect b="b" l="l" r="r" t="t"/>
            <a:pathLst>
              <a:path extrusionOk="0" h="28504" w="71277">
                <a:moveTo>
                  <a:pt x="1" y="0"/>
                </a:moveTo>
                <a:lnTo>
                  <a:pt x="1" y="15127"/>
                </a:lnTo>
                <a:cubicBezTo>
                  <a:pt x="1718" y="14288"/>
                  <a:pt x="3526" y="13647"/>
                  <a:pt x="5389" y="13215"/>
                </a:cubicBezTo>
                <a:cubicBezTo>
                  <a:pt x="6738" y="12903"/>
                  <a:pt x="8143" y="12711"/>
                  <a:pt x="9533" y="12711"/>
                </a:cubicBezTo>
                <a:cubicBezTo>
                  <a:pt x="11440" y="12711"/>
                  <a:pt x="13321" y="13073"/>
                  <a:pt x="14997" y="13984"/>
                </a:cubicBezTo>
                <a:cubicBezTo>
                  <a:pt x="19932" y="16668"/>
                  <a:pt x="21662" y="23154"/>
                  <a:pt x="26048" y="26698"/>
                </a:cubicBezTo>
                <a:cubicBezTo>
                  <a:pt x="27326" y="27729"/>
                  <a:pt x="28890" y="28504"/>
                  <a:pt x="30506" y="28504"/>
                </a:cubicBezTo>
                <a:cubicBezTo>
                  <a:pt x="30639" y="28504"/>
                  <a:pt x="30773" y="28498"/>
                  <a:pt x="30908" y="28487"/>
                </a:cubicBezTo>
                <a:cubicBezTo>
                  <a:pt x="34863" y="28169"/>
                  <a:pt x="36905" y="23573"/>
                  <a:pt x="37904" y="19645"/>
                </a:cubicBezTo>
                <a:cubicBezTo>
                  <a:pt x="38901" y="15717"/>
                  <a:pt x="40247" y="11071"/>
                  <a:pt x="44034" y="9859"/>
                </a:cubicBezTo>
                <a:cubicBezTo>
                  <a:pt x="44652" y="9661"/>
                  <a:pt x="45269" y="9577"/>
                  <a:pt x="45886" y="9577"/>
                </a:cubicBezTo>
                <a:cubicBezTo>
                  <a:pt x="49081" y="9577"/>
                  <a:pt x="52279" y="11835"/>
                  <a:pt x="55605" y="12278"/>
                </a:cubicBezTo>
                <a:cubicBezTo>
                  <a:pt x="56016" y="12333"/>
                  <a:pt x="56429" y="12360"/>
                  <a:pt x="56841" y="12360"/>
                </a:cubicBezTo>
                <a:cubicBezTo>
                  <a:pt x="59348" y="12360"/>
                  <a:pt x="61832" y="11384"/>
                  <a:pt x="63963" y="9993"/>
                </a:cubicBezTo>
                <a:cubicBezTo>
                  <a:pt x="67458" y="7716"/>
                  <a:pt x="70193" y="4034"/>
                  <a:pt x="71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rot="5400000">
            <a:off x="5735922" y="1725819"/>
            <a:ext cx="5282854" cy="1691862"/>
          </a:xfrm>
          <a:custGeom>
            <a:rect b="b" l="l" r="r" t="t"/>
            <a:pathLst>
              <a:path extrusionOk="0" h="28545" w="89132">
                <a:moveTo>
                  <a:pt x="88117" y="1"/>
                </a:moveTo>
                <a:cubicBezTo>
                  <a:pt x="87458" y="863"/>
                  <a:pt x="86746" y="1680"/>
                  <a:pt x="85962" y="2429"/>
                </a:cubicBezTo>
                <a:cubicBezTo>
                  <a:pt x="84570" y="3758"/>
                  <a:pt x="82955" y="4885"/>
                  <a:pt x="81162" y="5562"/>
                </a:cubicBezTo>
                <a:cubicBezTo>
                  <a:pt x="79522" y="6182"/>
                  <a:pt x="77793" y="6384"/>
                  <a:pt x="76056" y="6384"/>
                </a:cubicBezTo>
                <a:cubicBezTo>
                  <a:pt x="75775" y="6384"/>
                  <a:pt x="75494" y="6379"/>
                  <a:pt x="75213" y="6369"/>
                </a:cubicBezTo>
                <a:cubicBezTo>
                  <a:pt x="72586" y="6279"/>
                  <a:pt x="69912" y="5825"/>
                  <a:pt x="67267" y="5825"/>
                </a:cubicBezTo>
                <a:cubicBezTo>
                  <a:pt x="65816" y="5825"/>
                  <a:pt x="64374" y="5962"/>
                  <a:pt x="62953" y="6369"/>
                </a:cubicBezTo>
                <a:cubicBezTo>
                  <a:pt x="59253" y="7430"/>
                  <a:pt x="56368" y="10254"/>
                  <a:pt x="54067" y="13282"/>
                </a:cubicBezTo>
                <a:cubicBezTo>
                  <a:pt x="51509" y="16651"/>
                  <a:pt x="49489" y="20466"/>
                  <a:pt x="46504" y="23485"/>
                </a:cubicBezTo>
                <a:cubicBezTo>
                  <a:pt x="44191" y="25824"/>
                  <a:pt x="41030" y="27724"/>
                  <a:pt x="37726" y="27724"/>
                </a:cubicBezTo>
                <a:cubicBezTo>
                  <a:pt x="37103" y="27724"/>
                  <a:pt x="36475" y="27656"/>
                  <a:pt x="35846" y="27511"/>
                </a:cubicBezTo>
                <a:cubicBezTo>
                  <a:pt x="32488" y="26737"/>
                  <a:pt x="29995" y="24084"/>
                  <a:pt x="27789" y="21552"/>
                </a:cubicBezTo>
                <a:cubicBezTo>
                  <a:pt x="26624" y="20216"/>
                  <a:pt x="25497" y="18843"/>
                  <a:pt x="24270" y="17565"/>
                </a:cubicBezTo>
                <a:cubicBezTo>
                  <a:pt x="22916" y="16152"/>
                  <a:pt x="21408" y="14897"/>
                  <a:pt x="19772" y="13824"/>
                </a:cubicBezTo>
                <a:cubicBezTo>
                  <a:pt x="16221" y="11500"/>
                  <a:pt x="11995" y="10167"/>
                  <a:pt x="7804" y="10167"/>
                </a:cubicBezTo>
                <a:cubicBezTo>
                  <a:pt x="5126" y="10167"/>
                  <a:pt x="2463" y="10711"/>
                  <a:pt x="0" y="11888"/>
                </a:cubicBezTo>
                <a:lnTo>
                  <a:pt x="2" y="12813"/>
                </a:lnTo>
                <a:cubicBezTo>
                  <a:pt x="421" y="12607"/>
                  <a:pt x="848" y="12417"/>
                  <a:pt x="1281" y="12246"/>
                </a:cubicBezTo>
                <a:cubicBezTo>
                  <a:pt x="3096" y="11537"/>
                  <a:pt x="5011" y="11120"/>
                  <a:pt x="6956" y="11013"/>
                </a:cubicBezTo>
                <a:cubicBezTo>
                  <a:pt x="7294" y="10995"/>
                  <a:pt x="7631" y="10985"/>
                  <a:pt x="7967" y="10985"/>
                </a:cubicBezTo>
                <a:cubicBezTo>
                  <a:pt x="11577" y="10985"/>
                  <a:pt x="15129" y="12052"/>
                  <a:pt x="18265" y="13875"/>
                </a:cubicBezTo>
                <a:cubicBezTo>
                  <a:pt x="19998" y="14886"/>
                  <a:pt x="21601" y="16103"/>
                  <a:pt x="23037" y="17504"/>
                </a:cubicBezTo>
                <a:cubicBezTo>
                  <a:pt x="24320" y="18751"/>
                  <a:pt x="25471" y="20131"/>
                  <a:pt x="26640" y="21490"/>
                </a:cubicBezTo>
                <a:cubicBezTo>
                  <a:pt x="28839" y="24048"/>
                  <a:pt x="31203" y="26734"/>
                  <a:pt x="34403" y="27950"/>
                </a:cubicBezTo>
                <a:cubicBezTo>
                  <a:pt x="35480" y="28359"/>
                  <a:pt x="36578" y="28544"/>
                  <a:pt x="37671" y="28544"/>
                </a:cubicBezTo>
                <a:cubicBezTo>
                  <a:pt x="40297" y="28544"/>
                  <a:pt x="42886" y="27474"/>
                  <a:pt x="45040" y="25861"/>
                </a:cubicBezTo>
                <a:cubicBezTo>
                  <a:pt x="48408" y="23336"/>
                  <a:pt x="50644" y="19660"/>
                  <a:pt x="52993" y="16209"/>
                </a:cubicBezTo>
                <a:cubicBezTo>
                  <a:pt x="55220" y="12937"/>
                  <a:pt x="57765" y="9619"/>
                  <a:pt x="61367" y="7868"/>
                </a:cubicBezTo>
                <a:cubicBezTo>
                  <a:pt x="63267" y="6945"/>
                  <a:pt x="65282" y="6674"/>
                  <a:pt x="67325" y="6674"/>
                </a:cubicBezTo>
                <a:cubicBezTo>
                  <a:pt x="69396" y="6674"/>
                  <a:pt x="71496" y="6952"/>
                  <a:pt x="73534" y="7111"/>
                </a:cubicBezTo>
                <a:cubicBezTo>
                  <a:pt x="74387" y="7177"/>
                  <a:pt x="75245" y="7224"/>
                  <a:pt x="76102" y="7224"/>
                </a:cubicBezTo>
                <a:cubicBezTo>
                  <a:pt x="77282" y="7224"/>
                  <a:pt x="78460" y="7135"/>
                  <a:pt x="79620" y="6889"/>
                </a:cubicBezTo>
                <a:cubicBezTo>
                  <a:pt x="81488" y="6493"/>
                  <a:pt x="83243" y="5641"/>
                  <a:pt x="84786" y="4501"/>
                </a:cubicBezTo>
                <a:cubicBezTo>
                  <a:pt x="86486" y="3248"/>
                  <a:pt x="87899" y="1700"/>
                  <a:pt x="89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rot="5400000">
            <a:off x="7149133" y="1316319"/>
            <a:ext cx="3236616" cy="578297"/>
          </a:xfrm>
          <a:custGeom>
            <a:rect b="b" l="l" r="r" t="t"/>
            <a:pathLst>
              <a:path extrusionOk="0" h="9757" w="54608">
                <a:moveTo>
                  <a:pt x="44464" y="3737"/>
                </a:moveTo>
                <a:cubicBezTo>
                  <a:pt x="44660" y="3868"/>
                  <a:pt x="44840" y="4021"/>
                  <a:pt x="44989" y="4208"/>
                </a:cubicBezTo>
                <a:lnTo>
                  <a:pt x="44987" y="4208"/>
                </a:lnTo>
                <a:cubicBezTo>
                  <a:pt x="45428" y="4763"/>
                  <a:pt x="45254" y="5397"/>
                  <a:pt x="44675" y="5743"/>
                </a:cubicBezTo>
                <a:cubicBezTo>
                  <a:pt x="44243" y="5999"/>
                  <a:pt x="43673" y="6135"/>
                  <a:pt x="43158" y="6135"/>
                </a:cubicBezTo>
                <a:cubicBezTo>
                  <a:pt x="43084" y="6135"/>
                  <a:pt x="43012" y="6132"/>
                  <a:pt x="42941" y="6126"/>
                </a:cubicBezTo>
                <a:cubicBezTo>
                  <a:pt x="42571" y="6097"/>
                  <a:pt x="42193" y="5952"/>
                  <a:pt x="42464" y="5511"/>
                </a:cubicBezTo>
                <a:cubicBezTo>
                  <a:pt x="42676" y="5169"/>
                  <a:pt x="43017" y="4868"/>
                  <a:pt x="43313" y="4602"/>
                </a:cubicBezTo>
                <a:cubicBezTo>
                  <a:pt x="43669" y="4279"/>
                  <a:pt x="44055" y="3989"/>
                  <a:pt x="44464" y="3737"/>
                </a:cubicBezTo>
                <a:close/>
                <a:moveTo>
                  <a:pt x="14776" y="2515"/>
                </a:moveTo>
                <a:lnTo>
                  <a:pt x="14776" y="2515"/>
                </a:lnTo>
                <a:cubicBezTo>
                  <a:pt x="15006" y="3146"/>
                  <a:pt x="14880" y="3892"/>
                  <a:pt x="14605" y="4488"/>
                </a:cubicBezTo>
                <a:cubicBezTo>
                  <a:pt x="14068" y="5652"/>
                  <a:pt x="12782" y="6642"/>
                  <a:pt x="11479" y="6642"/>
                </a:cubicBezTo>
                <a:cubicBezTo>
                  <a:pt x="11369" y="6642"/>
                  <a:pt x="11259" y="6635"/>
                  <a:pt x="11149" y="6620"/>
                </a:cubicBezTo>
                <a:cubicBezTo>
                  <a:pt x="10685" y="6558"/>
                  <a:pt x="10285" y="6263"/>
                  <a:pt x="10381" y="5739"/>
                </a:cubicBezTo>
                <a:cubicBezTo>
                  <a:pt x="10453" y="5344"/>
                  <a:pt x="10785" y="4986"/>
                  <a:pt x="11068" y="4727"/>
                </a:cubicBezTo>
                <a:cubicBezTo>
                  <a:pt x="11672" y="4176"/>
                  <a:pt x="12433" y="3753"/>
                  <a:pt x="13136" y="3351"/>
                </a:cubicBezTo>
                <a:cubicBezTo>
                  <a:pt x="13670" y="3045"/>
                  <a:pt x="14220" y="2771"/>
                  <a:pt x="14776" y="2515"/>
                </a:cubicBezTo>
                <a:close/>
                <a:moveTo>
                  <a:pt x="31628" y="3648"/>
                </a:moveTo>
                <a:lnTo>
                  <a:pt x="31628" y="3648"/>
                </a:lnTo>
                <a:cubicBezTo>
                  <a:pt x="32105" y="4710"/>
                  <a:pt x="32118" y="5972"/>
                  <a:pt x="31559" y="7037"/>
                </a:cubicBezTo>
                <a:cubicBezTo>
                  <a:pt x="31211" y="7701"/>
                  <a:pt x="30661" y="8265"/>
                  <a:pt x="30007" y="8613"/>
                </a:cubicBezTo>
                <a:cubicBezTo>
                  <a:pt x="29585" y="8838"/>
                  <a:pt x="29034" y="9027"/>
                  <a:pt x="28513" y="9027"/>
                </a:cubicBezTo>
                <a:cubicBezTo>
                  <a:pt x="28266" y="9027"/>
                  <a:pt x="28026" y="8984"/>
                  <a:pt x="27810" y="8883"/>
                </a:cubicBezTo>
                <a:cubicBezTo>
                  <a:pt x="27011" y="8511"/>
                  <a:pt x="27010" y="7484"/>
                  <a:pt x="27360" y="6788"/>
                </a:cubicBezTo>
                <a:cubicBezTo>
                  <a:pt x="27709" y="6090"/>
                  <a:pt x="28308" y="5509"/>
                  <a:pt x="28918" y="5048"/>
                </a:cubicBezTo>
                <a:cubicBezTo>
                  <a:pt x="29739" y="4429"/>
                  <a:pt x="30666" y="3988"/>
                  <a:pt x="31628" y="3648"/>
                </a:cubicBezTo>
                <a:close/>
                <a:moveTo>
                  <a:pt x="23653" y="1"/>
                </a:moveTo>
                <a:cubicBezTo>
                  <a:pt x="20706" y="1"/>
                  <a:pt x="17763" y="617"/>
                  <a:pt x="15042" y="1777"/>
                </a:cubicBezTo>
                <a:cubicBezTo>
                  <a:pt x="14543" y="1097"/>
                  <a:pt x="13688" y="708"/>
                  <a:pt x="12743" y="654"/>
                </a:cubicBezTo>
                <a:cubicBezTo>
                  <a:pt x="12623" y="648"/>
                  <a:pt x="12502" y="644"/>
                  <a:pt x="12381" y="644"/>
                </a:cubicBezTo>
                <a:cubicBezTo>
                  <a:pt x="10727" y="644"/>
                  <a:pt x="8995" y="1262"/>
                  <a:pt x="7487" y="1859"/>
                </a:cubicBezTo>
                <a:cubicBezTo>
                  <a:pt x="5662" y="2583"/>
                  <a:pt x="3890" y="3532"/>
                  <a:pt x="2323" y="4740"/>
                </a:cubicBezTo>
                <a:cubicBezTo>
                  <a:pt x="1573" y="5318"/>
                  <a:pt x="860" y="5942"/>
                  <a:pt x="187" y="6607"/>
                </a:cubicBezTo>
                <a:cubicBezTo>
                  <a:pt x="1" y="6791"/>
                  <a:pt x="176" y="7051"/>
                  <a:pt x="379" y="7051"/>
                </a:cubicBezTo>
                <a:cubicBezTo>
                  <a:pt x="437" y="7051"/>
                  <a:pt x="497" y="7030"/>
                  <a:pt x="551" y="6979"/>
                </a:cubicBezTo>
                <a:cubicBezTo>
                  <a:pt x="2899" y="4805"/>
                  <a:pt x="5686" y="3096"/>
                  <a:pt x="8696" y="2080"/>
                </a:cubicBezTo>
                <a:cubicBezTo>
                  <a:pt x="9866" y="1686"/>
                  <a:pt x="11151" y="1269"/>
                  <a:pt x="12405" y="1269"/>
                </a:cubicBezTo>
                <a:cubicBezTo>
                  <a:pt x="12564" y="1269"/>
                  <a:pt x="12722" y="1276"/>
                  <a:pt x="12880" y="1290"/>
                </a:cubicBezTo>
                <a:cubicBezTo>
                  <a:pt x="13477" y="1345"/>
                  <a:pt x="14102" y="1542"/>
                  <a:pt x="14498" y="2022"/>
                </a:cubicBezTo>
                <a:cubicBezTo>
                  <a:pt x="13674" y="2398"/>
                  <a:pt x="12874" y="2825"/>
                  <a:pt x="12105" y="3302"/>
                </a:cubicBezTo>
                <a:cubicBezTo>
                  <a:pt x="11355" y="3770"/>
                  <a:pt x="10530" y="4259"/>
                  <a:pt x="10058" y="5042"/>
                </a:cubicBezTo>
                <a:cubicBezTo>
                  <a:pt x="9691" y="5658"/>
                  <a:pt x="9666" y="6462"/>
                  <a:pt x="10289" y="6917"/>
                </a:cubicBezTo>
                <a:cubicBezTo>
                  <a:pt x="10608" y="7152"/>
                  <a:pt x="11003" y="7239"/>
                  <a:pt x="11405" y="7239"/>
                </a:cubicBezTo>
                <a:cubicBezTo>
                  <a:pt x="11781" y="7239"/>
                  <a:pt x="12164" y="7162"/>
                  <a:pt x="12497" y="7059"/>
                </a:cubicBezTo>
                <a:cubicBezTo>
                  <a:pt x="14036" y="6579"/>
                  <a:pt x="15333" y="5171"/>
                  <a:pt x="15484" y="3498"/>
                </a:cubicBezTo>
                <a:cubicBezTo>
                  <a:pt x="15526" y="3034"/>
                  <a:pt x="15461" y="2624"/>
                  <a:pt x="15315" y="2267"/>
                </a:cubicBezTo>
                <a:cubicBezTo>
                  <a:pt x="17512" y="1326"/>
                  <a:pt x="19848" y="757"/>
                  <a:pt x="22231" y="585"/>
                </a:cubicBezTo>
                <a:cubicBezTo>
                  <a:pt x="22751" y="548"/>
                  <a:pt x="23274" y="529"/>
                  <a:pt x="23797" y="529"/>
                </a:cubicBezTo>
                <a:cubicBezTo>
                  <a:pt x="24849" y="529"/>
                  <a:pt x="25902" y="608"/>
                  <a:pt x="26935" y="783"/>
                </a:cubicBezTo>
                <a:cubicBezTo>
                  <a:pt x="28304" y="1013"/>
                  <a:pt x="29751" y="1447"/>
                  <a:pt x="30785" y="2441"/>
                </a:cubicBezTo>
                <a:cubicBezTo>
                  <a:pt x="30943" y="2594"/>
                  <a:pt x="31087" y="2758"/>
                  <a:pt x="31215" y="2936"/>
                </a:cubicBezTo>
                <a:cubicBezTo>
                  <a:pt x="31150" y="2960"/>
                  <a:pt x="31084" y="2982"/>
                  <a:pt x="31017" y="3006"/>
                </a:cubicBezTo>
                <a:cubicBezTo>
                  <a:pt x="29366" y="3648"/>
                  <a:pt x="27514" y="4704"/>
                  <a:pt x="26677" y="6378"/>
                </a:cubicBezTo>
                <a:cubicBezTo>
                  <a:pt x="25920" y="7893"/>
                  <a:pt x="26603" y="9757"/>
                  <a:pt x="28349" y="9757"/>
                </a:cubicBezTo>
                <a:cubicBezTo>
                  <a:pt x="28419" y="9757"/>
                  <a:pt x="28490" y="9754"/>
                  <a:pt x="28563" y="9748"/>
                </a:cubicBezTo>
                <a:cubicBezTo>
                  <a:pt x="30232" y="9608"/>
                  <a:pt x="31764" y="8345"/>
                  <a:pt x="32293" y="6731"/>
                </a:cubicBezTo>
                <a:cubicBezTo>
                  <a:pt x="32646" y="5655"/>
                  <a:pt x="32551" y="4493"/>
                  <a:pt x="32101" y="3489"/>
                </a:cubicBezTo>
                <a:cubicBezTo>
                  <a:pt x="32448" y="3379"/>
                  <a:pt x="32799" y="3280"/>
                  <a:pt x="33149" y="3191"/>
                </a:cubicBezTo>
                <a:cubicBezTo>
                  <a:pt x="34906" y="2739"/>
                  <a:pt x="36742" y="2453"/>
                  <a:pt x="38568" y="2453"/>
                </a:cubicBezTo>
                <a:cubicBezTo>
                  <a:pt x="40121" y="2453"/>
                  <a:pt x="41666" y="2659"/>
                  <a:pt x="43151" y="3147"/>
                </a:cubicBezTo>
                <a:cubicBezTo>
                  <a:pt x="43298" y="3195"/>
                  <a:pt x="43448" y="3247"/>
                  <a:pt x="43597" y="3303"/>
                </a:cubicBezTo>
                <a:cubicBezTo>
                  <a:pt x="42522" y="4087"/>
                  <a:pt x="40416" y="5963"/>
                  <a:pt x="42189" y="6795"/>
                </a:cubicBezTo>
                <a:cubicBezTo>
                  <a:pt x="42484" y="6933"/>
                  <a:pt x="42842" y="6999"/>
                  <a:pt x="43220" y="6999"/>
                </a:cubicBezTo>
                <a:cubicBezTo>
                  <a:pt x="44307" y="6999"/>
                  <a:pt x="45557" y="6454"/>
                  <a:pt x="45934" y="5530"/>
                </a:cubicBezTo>
                <a:cubicBezTo>
                  <a:pt x="46319" y="4591"/>
                  <a:pt x="45898" y="3856"/>
                  <a:pt x="45228" y="3312"/>
                </a:cubicBezTo>
                <a:cubicBezTo>
                  <a:pt x="46328" y="2783"/>
                  <a:pt x="47533" y="2511"/>
                  <a:pt x="48744" y="2511"/>
                </a:cubicBezTo>
                <a:cubicBezTo>
                  <a:pt x="49855" y="2511"/>
                  <a:pt x="50971" y="2740"/>
                  <a:pt x="52014" y="3209"/>
                </a:cubicBezTo>
                <a:cubicBezTo>
                  <a:pt x="52712" y="3524"/>
                  <a:pt x="53373" y="3871"/>
                  <a:pt x="53994" y="4326"/>
                </a:cubicBezTo>
                <a:cubicBezTo>
                  <a:pt x="54046" y="4365"/>
                  <a:pt x="54100" y="4381"/>
                  <a:pt x="54153" y="4381"/>
                </a:cubicBezTo>
                <a:cubicBezTo>
                  <a:pt x="54399" y="4381"/>
                  <a:pt x="54608" y="4015"/>
                  <a:pt x="54383" y="3810"/>
                </a:cubicBezTo>
                <a:cubicBezTo>
                  <a:pt x="52799" y="2368"/>
                  <a:pt x="50775" y="1655"/>
                  <a:pt x="48736" y="1655"/>
                </a:cubicBezTo>
                <a:cubicBezTo>
                  <a:pt x="47247" y="1655"/>
                  <a:pt x="45751" y="2034"/>
                  <a:pt x="44412" y="2787"/>
                </a:cubicBezTo>
                <a:cubicBezTo>
                  <a:pt x="44049" y="2600"/>
                  <a:pt x="43669" y="2443"/>
                  <a:pt x="43280" y="2319"/>
                </a:cubicBezTo>
                <a:cubicBezTo>
                  <a:pt x="41771" y="1837"/>
                  <a:pt x="40186" y="1632"/>
                  <a:pt x="38605" y="1632"/>
                </a:cubicBezTo>
                <a:cubicBezTo>
                  <a:pt x="38082" y="1632"/>
                  <a:pt x="37560" y="1654"/>
                  <a:pt x="37041" y="1696"/>
                </a:cubicBezTo>
                <a:cubicBezTo>
                  <a:pt x="35244" y="1843"/>
                  <a:pt x="33413" y="2176"/>
                  <a:pt x="31692" y="2763"/>
                </a:cubicBezTo>
                <a:cubicBezTo>
                  <a:pt x="31471" y="2438"/>
                  <a:pt x="31209" y="2144"/>
                  <a:pt x="30912" y="1889"/>
                </a:cubicBezTo>
                <a:cubicBezTo>
                  <a:pt x="29624" y="788"/>
                  <a:pt x="27923" y="376"/>
                  <a:pt x="26296" y="169"/>
                </a:cubicBezTo>
                <a:cubicBezTo>
                  <a:pt x="25419" y="56"/>
                  <a:pt x="24536" y="1"/>
                  <a:pt x="23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txBox="1"/>
          <p:nvPr>
            <p:ph idx="3" type="subTitle"/>
          </p:nvPr>
        </p:nvSpPr>
        <p:spPr>
          <a:xfrm>
            <a:off x="3655350" y="1909668"/>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3" name="Google Shape;243;p15"/>
          <p:cNvSpPr txBox="1"/>
          <p:nvPr>
            <p:ph idx="4" type="title"/>
          </p:nvPr>
        </p:nvSpPr>
        <p:spPr>
          <a:xfrm>
            <a:off x="5988050" y="3522050"/>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4" name="Google Shape;244;p15"/>
          <p:cNvSpPr txBox="1"/>
          <p:nvPr>
            <p:ph idx="5" type="subTitle"/>
          </p:nvPr>
        </p:nvSpPr>
        <p:spPr>
          <a:xfrm>
            <a:off x="5988050" y="3801675"/>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5" name="Google Shape;245;p15"/>
          <p:cNvSpPr txBox="1"/>
          <p:nvPr>
            <p:ph idx="6"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ullet Points">
  <p:cSld name="SECTION_TITLE_AND_DESCRIPTION_2">
    <p:spTree>
      <p:nvGrpSpPr>
        <p:cNvPr id="246" name="Shape 246"/>
        <p:cNvGrpSpPr/>
        <p:nvPr/>
      </p:nvGrpSpPr>
      <p:grpSpPr>
        <a:xfrm>
          <a:off x="0" y="0"/>
          <a:ext cx="0" cy="0"/>
          <a:chOff x="0" y="0"/>
          <a:chExt cx="0" cy="0"/>
        </a:xfrm>
      </p:grpSpPr>
      <p:sp>
        <p:nvSpPr>
          <p:cNvPr id="247" name="Google Shape;247;p16"/>
          <p:cNvSpPr/>
          <p:nvPr/>
        </p:nvSpPr>
        <p:spPr>
          <a:xfrm flipH="1" rot="10800000">
            <a:off x="5605518" y="-23"/>
            <a:ext cx="3538538" cy="1809673"/>
          </a:xfrm>
          <a:custGeom>
            <a:rect b="b" l="l" r="r" t="t"/>
            <a:pathLst>
              <a:path extrusionOk="0" h="34018" w="66517">
                <a:moveTo>
                  <a:pt x="49069" y="0"/>
                </a:moveTo>
                <a:cubicBezTo>
                  <a:pt x="48942" y="0"/>
                  <a:pt x="48816" y="2"/>
                  <a:pt x="48689" y="4"/>
                </a:cubicBezTo>
                <a:cubicBezTo>
                  <a:pt x="42760" y="113"/>
                  <a:pt x="36563" y="3376"/>
                  <a:pt x="34445" y="9057"/>
                </a:cubicBezTo>
                <a:cubicBezTo>
                  <a:pt x="32579" y="14059"/>
                  <a:pt x="33743" y="20649"/>
                  <a:pt x="29674" y="24005"/>
                </a:cubicBezTo>
                <a:cubicBezTo>
                  <a:pt x="28250" y="25180"/>
                  <a:pt x="26646" y="25619"/>
                  <a:pt x="24932" y="25619"/>
                </a:cubicBezTo>
                <a:cubicBezTo>
                  <a:pt x="19848" y="25619"/>
                  <a:pt x="13797" y="21752"/>
                  <a:pt x="8610" y="21752"/>
                </a:cubicBezTo>
                <a:cubicBezTo>
                  <a:pt x="7003" y="21752"/>
                  <a:pt x="5479" y="22123"/>
                  <a:pt x="4093" y="23094"/>
                </a:cubicBezTo>
                <a:cubicBezTo>
                  <a:pt x="757" y="25432"/>
                  <a:pt x="376" y="29664"/>
                  <a:pt x="0" y="34018"/>
                </a:cubicBezTo>
                <a:lnTo>
                  <a:pt x="66515" y="34018"/>
                </a:lnTo>
                <a:lnTo>
                  <a:pt x="66516" y="5858"/>
                </a:lnTo>
                <a:cubicBezTo>
                  <a:pt x="66175" y="5666"/>
                  <a:pt x="65838" y="5476"/>
                  <a:pt x="65503" y="5288"/>
                </a:cubicBezTo>
                <a:cubicBezTo>
                  <a:pt x="60412" y="2430"/>
                  <a:pt x="54862" y="0"/>
                  <a:pt x="49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
          <p:cNvSpPr/>
          <p:nvPr/>
        </p:nvSpPr>
        <p:spPr>
          <a:xfrm flipH="1" rot="10800000">
            <a:off x="4649549" y="12"/>
            <a:ext cx="2911180" cy="773066"/>
          </a:xfrm>
          <a:custGeom>
            <a:rect b="b" l="l" r="r" t="t"/>
            <a:pathLst>
              <a:path extrusionOk="0" h="14532" w="54724">
                <a:moveTo>
                  <a:pt x="25234" y="0"/>
                </a:moveTo>
                <a:cubicBezTo>
                  <a:pt x="24731" y="0"/>
                  <a:pt x="24228" y="18"/>
                  <a:pt x="23724" y="56"/>
                </a:cubicBezTo>
                <a:cubicBezTo>
                  <a:pt x="14831" y="722"/>
                  <a:pt x="8767" y="7638"/>
                  <a:pt x="2155" y="12919"/>
                </a:cubicBezTo>
                <a:cubicBezTo>
                  <a:pt x="1449" y="13483"/>
                  <a:pt x="731" y="14020"/>
                  <a:pt x="1" y="14532"/>
                </a:cubicBezTo>
                <a:lnTo>
                  <a:pt x="1338" y="14532"/>
                </a:lnTo>
                <a:cubicBezTo>
                  <a:pt x="7745" y="9783"/>
                  <a:pt x="13182" y="3007"/>
                  <a:pt x="21188" y="1262"/>
                </a:cubicBezTo>
                <a:cubicBezTo>
                  <a:pt x="22593" y="956"/>
                  <a:pt x="23985" y="815"/>
                  <a:pt x="25362" y="815"/>
                </a:cubicBezTo>
                <a:cubicBezTo>
                  <a:pt x="33751" y="815"/>
                  <a:pt x="41541" y="6061"/>
                  <a:pt x="48044" y="11105"/>
                </a:cubicBezTo>
                <a:cubicBezTo>
                  <a:pt x="49632" y="12335"/>
                  <a:pt x="51247" y="13520"/>
                  <a:pt x="52969" y="14532"/>
                </a:cubicBezTo>
                <a:lnTo>
                  <a:pt x="54723" y="14532"/>
                </a:lnTo>
                <a:cubicBezTo>
                  <a:pt x="52870" y="13570"/>
                  <a:pt x="51135" y="12415"/>
                  <a:pt x="49457" y="11145"/>
                </a:cubicBezTo>
                <a:cubicBezTo>
                  <a:pt x="47451" y="9625"/>
                  <a:pt x="45502" y="8035"/>
                  <a:pt x="43421" y="6623"/>
                </a:cubicBezTo>
                <a:cubicBezTo>
                  <a:pt x="41399" y="5251"/>
                  <a:pt x="39289" y="4007"/>
                  <a:pt x="37086" y="2967"/>
                </a:cubicBezTo>
                <a:cubicBezTo>
                  <a:pt x="33377" y="1216"/>
                  <a:pt x="29335" y="0"/>
                  <a:pt x="252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
          <p:cNvSpPr/>
          <p:nvPr/>
        </p:nvSpPr>
        <p:spPr>
          <a:xfrm flipH="1" rot="10800000">
            <a:off x="8060046" y="1124379"/>
            <a:ext cx="137569" cy="105597"/>
          </a:xfrm>
          <a:custGeom>
            <a:rect b="b" l="l" r="r" t="t"/>
            <a:pathLst>
              <a:path extrusionOk="0" h="1985" w="2586">
                <a:moveTo>
                  <a:pt x="1617" y="0"/>
                </a:moveTo>
                <a:cubicBezTo>
                  <a:pt x="1561" y="0"/>
                  <a:pt x="1505" y="4"/>
                  <a:pt x="1449" y="7"/>
                </a:cubicBezTo>
                <a:cubicBezTo>
                  <a:pt x="1348" y="12"/>
                  <a:pt x="1244" y="14"/>
                  <a:pt x="1147" y="43"/>
                </a:cubicBezTo>
                <a:cubicBezTo>
                  <a:pt x="1052" y="72"/>
                  <a:pt x="960" y="120"/>
                  <a:pt x="871" y="160"/>
                </a:cubicBezTo>
                <a:cubicBezTo>
                  <a:pt x="816" y="184"/>
                  <a:pt x="763" y="209"/>
                  <a:pt x="708" y="233"/>
                </a:cubicBezTo>
                <a:cubicBezTo>
                  <a:pt x="595" y="285"/>
                  <a:pt x="499" y="370"/>
                  <a:pt x="408" y="455"/>
                </a:cubicBezTo>
                <a:lnTo>
                  <a:pt x="299" y="559"/>
                </a:lnTo>
                <a:cubicBezTo>
                  <a:pt x="139" y="709"/>
                  <a:pt x="0" y="951"/>
                  <a:pt x="25" y="1180"/>
                </a:cubicBezTo>
                <a:lnTo>
                  <a:pt x="28" y="1162"/>
                </a:lnTo>
                <a:lnTo>
                  <a:pt x="28" y="1162"/>
                </a:lnTo>
                <a:cubicBezTo>
                  <a:pt x="19" y="1268"/>
                  <a:pt x="33" y="1376"/>
                  <a:pt x="72" y="1477"/>
                </a:cubicBezTo>
                <a:cubicBezTo>
                  <a:pt x="89" y="1508"/>
                  <a:pt x="107" y="1538"/>
                  <a:pt x="128" y="1568"/>
                </a:cubicBezTo>
                <a:lnTo>
                  <a:pt x="128" y="1568"/>
                </a:lnTo>
                <a:cubicBezTo>
                  <a:pt x="129" y="1570"/>
                  <a:pt x="132" y="1573"/>
                  <a:pt x="133" y="1575"/>
                </a:cubicBezTo>
                <a:cubicBezTo>
                  <a:pt x="160" y="1620"/>
                  <a:pt x="192" y="1660"/>
                  <a:pt x="228" y="1698"/>
                </a:cubicBezTo>
                <a:cubicBezTo>
                  <a:pt x="280" y="1758"/>
                  <a:pt x="340" y="1813"/>
                  <a:pt x="408" y="1858"/>
                </a:cubicBezTo>
                <a:cubicBezTo>
                  <a:pt x="534" y="1940"/>
                  <a:pt x="683" y="1958"/>
                  <a:pt x="827" y="1971"/>
                </a:cubicBezTo>
                <a:cubicBezTo>
                  <a:pt x="884" y="1976"/>
                  <a:pt x="940" y="1979"/>
                  <a:pt x="996" y="1983"/>
                </a:cubicBezTo>
                <a:cubicBezTo>
                  <a:pt x="1016" y="1984"/>
                  <a:pt x="1035" y="1985"/>
                  <a:pt x="1054" y="1985"/>
                </a:cubicBezTo>
                <a:cubicBezTo>
                  <a:pt x="1224" y="1985"/>
                  <a:pt x="1388" y="1942"/>
                  <a:pt x="1551" y="1896"/>
                </a:cubicBezTo>
                <a:cubicBezTo>
                  <a:pt x="1673" y="1863"/>
                  <a:pt x="1803" y="1814"/>
                  <a:pt x="1905" y="1738"/>
                </a:cubicBezTo>
                <a:cubicBezTo>
                  <a:pt x="1953" y="1702"/>
                  <a:pt x="2001" y="1666"/>
                  <a:pt x="2048" y="1630"/>
                </a:cubicBezTo>
                <a:cubicBezTo>
                  <a:pt x="2142" y="1558"/>
                  <a:pt x="2228" y="1493"/>
                  <a:pt x="2300" y="1399"/>
                </a:cubicBezTo>
                <a:cubicBezTo>
                  <a:pt x="2403" y="1268"/>
                  <a:pt x="2515" y="1147"/>
                  <a:pt x="2552" y="976"/>
                </a:cubicBezTo>
                <a:cubicBezTo>
                  <a:pt x="2586" y="850"/>
                  <a:pt x="2586" y="718"/>
                  <a:pt x="2552" y="592"/>
                </a:cubicBezTo>
                <a:cubicBezTo>
                  <a:pt x="2521" y="471"/>
                  <a:pt x="2459" y="362"/>
                  <a:pt x="2371" y="272"/>
                </a:cubicBezTo>
                <a:cubicBezTo>
                  <a:pt x="2263" y="184"/>
                  <a:pt x="2171" y="111"/>
                  <a:pt x="2038" y="71"/>
                </a:cubicBezTo>
                <a:cubicBezTo>
                  <a:pt x="2015" y="63"/>
                  <a:pt x="1990" y="59"/>
                  <a:pt x="1966" y="53"/>
                </a:cubicBezTo>
                <a:cubicBezTo>
                  <a:pt x="1852" y="27"/>
                  <a:pt x="1734" y="0"/>
                  <a:pt x="16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flipH="1" rot="10800000">
            <a:off x="7936686" y="855368"/>
            <a:ext cx="157837" cy="133792"/>
          </a:xfrm>
          <a:custGeom>
            <a:rect b="b" l="l" r="r" t="t"/>
            <a:pathLst>
              <a:path extrusionOk="0" h="2515" w="2967">
                <a:moveTo>
                  <a:pt x="1770" y="1"/>
                </a:moveTo>
                <a:cubicBezTo>
                  <a:pt x="1629" y="1"/>
                  <a:pt x="1582" y="17"/>
                  <a:pt x="1482" y="59"/>
                </a:cubicBezTo>
                <a:cubicBezTo>
                  <a:pt x="1390" y="96"/>
                  <a:pt x="1295" y="128"/>
                  <a:pt x="1201" y="162"/>
                </a:cubicBezTo>
                <a:cubicBezTo>
                  <a:pt x="1021" y="229"/>
                  <a:pt x="874" y="319"/>
                  <a:pt x="715" y="420"/>
                </a:cubicBezTo>
                <a:cubicBezTo>
                  <a:pt x="603" y="492"/>
                  <a:pt x="495" y="577"/>
                  <a:pt x="410" y="684"/>
                </a:cubicBezTo>
                <a:cubicBezTo>
                  <a:pt x="351" y="759"/>
                  <a:pt x="282" y="840"/>
                  <a:pt x="233" y="923"/>
                </a:cubicBezTo>
                <a:cubicBezTo>
                  <a:pt x="214" y="956"/>
                  <a:pt x="197" y="991"/>
                  <a:pt x="182" y="1027"/>
                </a:cubicBezTo>
                <a:cubicBezTo>
                  <a:pt x="175" y="1038"/>
                  <a:pt x="165" y="1049"/>
                  <a:pt x="159" y="1060"/>
                </a:cubicBezTo>
                <a:cubicBezTo>
                  <a:pt x="110" y="1147"/>
                  <a:pt x="76" y="1240"/>
                  <a:pt x="57" y="1338"/>
                </a:cubicBezTo>
                <a:cubicBezTo>
                  <a:pt x="27" y="1416"/>
                  <a:pt x="12" y="1500"/>
                  <a:pt x="11" y="1583"/>
                </a:cubicBezTo>
                <a:cubicBezTo>
                  <a:pt x="1" y="1709"/>
                  <a:pt x="27" y="1835"/>
                  <a:pt x="83" y="1948"/>
                </a:cubicBezTo>
                <a:cubicBezTo>
                  <a:pt x="112" y="2010"/>
                  <a:pt x="171" y="2072"/>
                  <a:pt x="217" y="2119"/>
                </a:cubicBezTo>
                <a:cubicBezTo>
                  <a:pt x="216" y="2119"/>
                  <a:pt x="216" y="2118"/>
                  <a:pt x="215" y="2117"/>
                </a:cubicBezTo>
                <a:lnTo>
                  <a:pt x="215" y="2117"/>
                </a:lnTo>
                <a:cubicBezTo>
                  <a:pt x="259" y="2165"/>
                  <a:pt x="307" y="2207"/>
                  <a:pt x="361" y="2239"/>
                </a:cubicBezTo>
                <a:cubicBezTo>
                  <a:pt x="472" y="2327"/>
                  <a:pt x="600" y="2389"/>
                  <a:pt x="737" y="2419"/>
                </a:cubicBezTo>
                <a:cubicBezTo>
                  <a:pt x="897" y="2490"/>
                  <a:pt x="917" y="2493"/>
                  <a:pt x="1146" y="2510"/>
                </a:cubicBezTo>
                <a:cubicBezTo>
                  <a:pt x="1178" y="2513"/>
                  <a:pt x="1210" y="2514"/>
                  <a:pt x="1242" y="2514"/>
                </a:cubicBezTo>
                <a:cubicBezTo>
                  <a:pt x="1343" y="2514"/>
                  <a:pt x="1443" y="2499"/>
                  <a:pt x="1540" y="2469"/>
                </a:cubicBezTo>
                <a:cubicBezTo>
                  <a:pt x="1672" y="2426"/>
                  <a:pt x="1802" y="2374"/>
                  <a:pt x="1929" y="2318"/>
                </a:cubicBezTo>
                <a:cubicBezTo>
                  <a:pt x="2067" y="2272"/>
                  <a:pt x="2191" y="2190"/>
                  <a:pt x="2289" y="2080"/>
                </a:cubicBezTo>
                <a:lnTo>
                  <a:pt x="2314" y="2060"/>
                </a:lnTo>
                <a:cubicBezTo>
                  <a:pt x="2334" y="2044"/>
                  <a:pt x="2354" y="2027"/>
                  <a:pt x="2374" y="2011"/>
                </a:cubicBezTo>
                <a:cubicBezTo>
                  <a:pt x="2410" y="1979"/>
                  <a:pt x="2446" y="1949"/>
                  <a:pt x="2482" y="1918"/>
                </a:cubicBezTo>
                <a:cubicBezTo>
                  <a:pt x="2837" y="1603"/>
                  <a:pt x="2966" y="1095"/>
                  <a:pt x="2785" y="651"/>
                </a:cubicBezTo>
                <a:cubicBezTo>
                  <a:pt x="2664" y="358"/>
                  <a:pt x="2413" y="126"/>
                  <a:pt x="2110" y="40"/>
                </a:cubicBezTo>
                <a:cubicBezTo>
                  <a:pt x="2011" y="17"/>
                  <a:pt x="1909" y="4"/>
                  <a:pt x="1806" y="1"/>
                </a:cubicBezTo>
                <a:cubicBezTo>
                  <a:pt x="1793" y="1"/>
                  <a:pt x="1781" y="1"/>
                  <a:pt x="17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6"/>
          <p:cNvSpPr/>
          <p:nvPr/>
        </p:nvSpPr>
        <p:spPr>
          <a:xfrm flipH="1" rot="10800000">
            <a:off x="7937165" y="903940"/>
            <a:ext cx="213" cy="1117"/>
          </a:xfrm>
          <a:custGeom>
            <a:rect b="b" l="l" r="r" t="t"/>
            <a:pathLst>
              <a:path extrusionOk="0" h="21" w="4">
                <a:moveTo>
                  <a:pt x="3" y="1"/>
                </a:moveTo>
                <a:lnTo>
                  <a:pt x="2" y="11"/>
                </a:lnTo>
                <a:lnTo>
                  <a:pt x="2" y="11"/>
                </a:lnTo>
                <a:cubicBezTo>
                  <a:pt x="2" y="8"/>
                  <a:pt x="3" y="5"/>
                  <a:pt x="3" y="2"/>
                </a:cubicBezTo>
                <a:lnTo>
                  <a:pt x="3" y="1"/>
                </a:lnTo>
                <a:close/>
                <a:moveTo>
                  <a:pt x="2" y="11"/>
                </a:moveTo>
                <a:cubicBezTo>
                  <a:pt x="1" y="14"/>
                  <a:pt x="0" y="17"/>
                  <a:pt x="0" y="21"/>
                </a:cubicBezTo>
                <a:lnTo>
                  <a:pt x="2" y="11"/>
                </a:lnTo>
                <a:close/>
              </a:path>
            </a:pathLst>
          </a:custGeom>
          <a:solidFill>
            <a:srgbClr val="FDD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6"/>
          <p:cNvSpPr/>
          <p:nvPr/>
        </p:nvSpPr>
        <p:spPr>
          <a:xfrm flipH="1" rot="10800000">
            <a:off x="7937325" y="905003"/>
            <a:ext cx="1170" cy="9416"/>
          </a:xfrm>
          <a:custGeom>
            <a:rect b="b" l="l" r="r" t="t"/>
            <a:pathLst>
              <a:path extrusionOk="0" h="177" w="22">
                <a:moveTo>
                  <a:pt x="22" y="1"/>
                </a:moveTo>
                <a:cubicBezTo>
                  <a:pt x="10" y="59"/>
                  <a:pt x="3" y="118"/>
                  <a:pt x="0" y="177"/>
                </a:cubicBezTo>
                <a:cubicBezTo>
                  <a:pt x="7" y="118"/>
                  <a:pt x="15" y="60"/>
                  <a:pt x="22" y="1"/>
                </a:cubicBezTo>
                <a:close/>
              </a:path>
            </a:pathLst>
          </a:custGeom>
          <a:solidFill>
            <a:srgbClr val="FDD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
          <p:cNvSpPr/>
          <p:nvPr/>
        </p:nvSpPr>
        <p:spPr>
          <a:xfrm flipH="1" rot="10800000">
            <a:off x="8277294" y="710942"/>
            <a:ext cx="145070" cy="120226"/>
          </a:xfrm>
          <a:custGeom>
            <a:rect b="b" l="l" r="r" t="t"/>
            <a:pathLst>
              <a:path extrusionOk="0" h="2260" w="2727">
                <a:moveTo>
                  <a:pt x="1519" y="1"/>
                </a:moveTo>
                <a:cubicBezTo>
                  <a:pt x="1471" y="1"/>
                  <a:pt x="1423" y="4"/>
                  <a:pt x="1375" y="11"/>
                </a:cubicBezTo>
                <a:cubicBezTo>
                  <a:pt x="1286" y="23"/>
                  <a:pt x="1189" y="31"/>
                  <a:pt x="1100" y="56"/>
                </a:cubicBezTo>
                <a:cubicBezTo>
                  <a:pt x="913" y="105"/>
                  <a:pt x="761" y="204"/>
                  <a:pt x="614" y="322"/>
                </a:cubicBezTo>
                <a:lnTo>
                  <a:pt x="656" y="288"/>
                </a:lnTo>
                <a:lnTo>
                  <a:pt x="656" y="288"/>
                </a:lnTo>
                <a:cubicBezTo>
                  <a:pt x="607" y="327"/>
                  <a:pt x="557" y="364"/>
                  <a:pt x="506" y="400"/>
                </a:cubicBezTo>
                <a:cubicBezTo>
                  <a:pt x="326" y="530"/>
                  <a:pt x="202" y="654"/>
                  <a:pt x="117" y="863"/>
                </a:cubicBezTo>
                <a:cubicBezTo>
                  <a:pt x="45" y="1039"/>
                  <a:pt x="0" y="1259"/>
                  <a:pt x="61" y="1449"/>
                </a:cubicBezTo>
                <a:lnTo>
                  <a:pt x="68" y="1461"/>
                </a:lnTo>
                <a:cubicBezTo>
                  <a:pt x="68" y="1468"/>
                  <a:pt x="70" y="1474"/>
                  <a:pt x="70" y="1480"/>
                </a:cubicBezTo>
                <a:cubicBezTo>
                  <a:pt x="113" y="1637"/>
                  <a:pt x="193" y="1781"/>
                  <a:pt x="307" y="1897"/>
                </a:cubicBezTo>
                <a:cubicBezTo>
                  <a:pt x="420" y="2013"/>
                  <a:pt x="561" y="2098"/>
                  <a:pt x="715" y="2141"/>
                </a:cubicBezTo>
                <a:cubicBezTo>
                  <a:pt x="895" y="2195"/>
                  <a:pt x="1113" y="2259"/>
                  <a:pt x="1298" y="2259"/>
                </a:cubicBezTo>
                <a:cubicBezTo>
                  <a:pt x="1304" y="2259"/>
                  <a:pt x="1310" y="2259"/>
                  <a:pt x="1316" y="2259"/>
                </a:cubicBezTo>
                <a:cubicBezTo>
                  <a:pt x="1776" y="2248"/>
                  <a:pt x="2323" y="1988"/>
                  <a:pt x="2505" y="1528"/>
                </a:cubicBezTo>
                <a:cubicBezTo>
                  <a:pt x="2577" y="1431"/>
                  <a:pt x="2643" y="1328"/>
                  <a:pt x="2676" y="1206"/>
                </a:cubicBezTo>
                <a:cubicBezTo>
                  <a:pt x="2727" y="1011"/>
                  <a:pt x="2711" y="804"/>
                  <a:pt x="2633" y="618"/>
                </a:cubicBezTo>
                <a:cubicBezTo>
                  <a:pt x="2505" y="306"/>
                  <a:pt x="2234" y="125"/>
                  <a:pt x="1916" y="79"/>
                </a:cubicBezTo>
                <a:cubicBezTo>
                  <a:pt x="1790" y="28"/>
                  <a:pt x="1655" y="1"/>
                  <a:pt x="1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6"/>
          <p:cNvSpPr/>
          <p:nvPr/>
        </p:nvSpPr>
        <p:spPr>
          <a:xfrm flipH="1" rot="10800000">
            <a:off x="7887534" y="511299"/>
            <a:ext cx="154858" cy="108417"/>
          </a:xfrm>
          <a:custGeom>
            <a:rect b="b" l="l" r="r" t="t"/>
            <a:pathLst>
              <a:path extrusionOk="0" h="2038" w="2911">
                <a:moveTo>
                  <a:pt x="1984" y="13"/>
                </a:moveTo>
                <a:cubicBezTo>
                  <a:pt x="1978" y="13"/>
                  <a:pt x="1972" y="14"/>
                  <a:pt x="1967" y="15"/>
                </a:cubicBezTo>
                <a:lnTo>
                  <a:pt x="1967" y="15"/>
                </a:lnTo>
                <a:cubicBezTo>
                  <a:pt x="1972" y="14"/>
                  <a:pt x="1978" y="13"/>
                  <a:pt x="1984" y="13"/>
                </a:cubicBezTo>
                <a:close/>
                <a:moveTo>
                  <a:pt x="2151" y="1"/>
                </a:moveTo>
                <a:cubicBezTo>
                  <a:pt x="2095" y="1"/>
                  <a:pt x="2039" y="6"/>
                  <a:pt x="1984" y="13"/>
                </a:cubicBezTo>
                <a:lnTo>
                  <a:pt x="1984" y="13"/>
                </a:lnTo>
                <a:cubicBezTo>
                  <a:pt x="1988" y="12"/>
                  <a:pt x="1992" y="11"/>
                  <a:pt x="1997" y="11"/>
                </a:cubicBezTo>
                <a:lnTo>
                  <a:pt x="1997" y="11"/>
                </a:lnTo>
                <a:lnTo>
                  <a:pt x="1966" y="15"/>
                </a:lnTo>
                <a:lnTo>
                  <a:pt x="1966" y="15"/>
                </a:lnTo>
                <a:cubicBezTo>
                  <a:pt x="1966" y="15"/>
                  <a:pt x="1967" y="15"/>
                  <a:pt x="1967" y="15"/>
                </a:cubicBezTo>
                <a:lnTo>
                  <a:pt x="1967" y="15"/>
                </a:lnTo>
                <a:cubicBezTo>
                  <a:pt x="1966" y="15"/>
                  <a:pt x="1966" y="15"/>
                  <a:pt x="1965" y="15"/>
                </a:cubicBezTo>
                <a:lnTo>
                  <a:pt x="1966" y="15"/>
                </a:lnTo>
                <a:lnTo>
                  <a:pt x="1966" y="15"/>
                </a:lnTo>
                <a:cubicBezTo>
                  <a:pt x="1951" y="16"/>
                  <a:pt x="1936" y="18"/>
                  <a:pt x="1920" y="21"/>
                </a:cubicBezTo>
                <a:cubicBezTo>
                  <a:pt x="1873" y="11"/>
                  <a:pt x="1825" y="3"/>
                  <a:pt x="1776" y="2"/>
                </a:cubicBezTo>
                <a:cubicBezTo>
                  <a:pt x="1770" y="2"/>
                  <a:pt x="1763" y="2"/>
                  <a:pt x="1757" y="2"/>
                </a:cubicBezTo>
                <a:cubicBezTo>
                  <a:pt x="1657" y="2"/>
                  <a:pt x="1559" y="22"/>
                  <a:pt x="1461" y="38"/>
                </a:cubicBezTo>
                <a:cubicBezTo>
                  <a:pt x="1374" y="54"/>
                  <a:pt x="1291" y="75"/>
                  <a:pt x="1208" y="106"/>
                </a:cubicBezTo>
                <a:cubicBezTo>
                  <a:pt x="1164" y="121"/>
                  <a:pt x="1118" y="136"/>
                  <a:pt x="1074" y="152"/>
                </a:cubicBezTo>
                <a:cubicBezTo>
                  <a:pt x="890" y="217"/>
                  <a:pt x="772" y="279"/>
                  <a:pt x="623" y="411"/>
                </a:cubicBezTo>
                <a:cubicBezTo>
                  <a:pt x="564" y="464"/>
                  <a:pt x="511" y="524"/>
                  <a:pt x="462" y="588"/>
                </a:cubicBezTo>
                <a:cubicBezTo>
                  <a:pt x="436" y="616"/>
                  <a:pt x="407" y="642"/>
                  <a:pt x="383" y="671"/>
                </a:cubicBezTo>
                <a:lnTo>
                  <a:pt x="282" y="805"/>
                </a:lnTo>
                <a:cubicBezTo>
                  <a:pt x="156" y="877"/>
                  <a:pt x="92" y="1031"/>
                  <a:pt x="57" y="1172"/>
                </a:cubicBezTo>
                <a:cubicBezTo>
                  <a:pt x="21" y="1210"/>
                  <a:pt x="1" y="1261"/>
                  <a:pt x="1" y="1313"/>
                </a:cubicBezTo>
                <a:cubicBezTo>
                  <a:pt x="4" y="1391"/>
                  <a:pt x="43" y="1462"/>
                  <a:pt x="106" y="1505"/>
                </a:cubicBezTo>
                <a:cubicBezTo>
                  <a:pt x="188" y="1645"/>
                  <a:pt x="286" y="1737"/>
                  <a:pt x="453" y="1799"/>
                </a:cubicBezTo>
                <a:cubicBezTo>
                  <a:pt x="472" y="1805"/>
                  <a:pt x="489" y="1810"/>
                  <a:pt x="508" y="1816"/>
                </a:cubicBezTo>
                <a:cubicBezTo>
                  <a:pt x="606" y="1874"/>
                  <a:pt x="711" y="1919"/>
                  <a:pt x="819" y="1952"/>
                </a:cubicBezTo>
                <a:cubicBezTo>
                  <a:pt x="889" y="1980"/>
                  <a:pt x="962" y="2001"/>
                  <a:pt x="1036" y="2012"/>
                </a:cubicBezTo>
                <a:cubicBezTo>
                  <a:pt x="1136" y="2026"/>
                  <a:pt x="1224" y="2038"/>
                  <a:pt x="1313" y="2038"/>
                </a:cubicBezTo>
                <a:cubicBezTo>
                  <a:pt x="1402" y="2038"/>
                  <a:pt x="1491" y="2026"/>
                  <a:pt x="1590" y="1993"/>
                </a:cubicBezTo>
                <a:cubicBezTo>
                  <a:pt x="1635" y="1979"/>
                  <a:pt x="1680" y="1963"/>
                  <a:pt x="1724" y="1947"/>
                </a:cubicBezTo>
                <a:cubicBezTo>
                  <a:pt x="1876" y="1893"/>
                  <a:pt x="2026" y="1832"/>
                  <a:pt x="2160" y="1740"/>
                </a:cubicBezTo>
                <a:cubicBezTo>
                  <a:pt x="2246" y="1682"/>
                  <a:pt x="2327" y="1616"/>
                  <a:pt x="2399" y="1542"/>
                </a:cubicBezTo>
                <a:cubicBezTo>
                  <a:pt x="2442" y="1495"/>
                  <a:pt x="2480" y="1444"/>
                  <a:pt x="2513" y="1390"/>
                </a:cubicBezTo>
                <a:cubicBezTo>
                  <a:pt x="2541" y="1364"/>
                  <a:pt x="2572" y="1338"/>
                  <a:pt x="2599" y="1309"/>
                </a:cubicBezTo>
                <a:cubicBezTo>
                  <a:pt x="2797" y="1104"/>
                  <a:pt x="2910" y="825"/>
                  <a:pt x="2833" y="534"/>
                </a:cubicBezTo>
                <a:cubicBezTo>
                  <a:pt x="2769" y="297"/>
                  <a:pt x="2570" y="77"/>
                  <a:pt x="2333" y="21"/>
                </a:cubicBezTo>
                <a:cubicBezTo>
                  <a:pt x="2271" y="6"/>
                  <a:pt x="2211" y="1"/>
                  <a:pt x="2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flipH="1" rot="10800000">
            <a:off x="7583045" y="612956"/>
            <a:ext cx="139803" cy="112619"/>
          </a:xfrm>
          <a:custGeom>
            <a:rect b="b" l="l" r="r" t="t"/>
            <a:pathLst>
              <a:path extrusionOk="0" h="2117" w="2628">
                <a:moveTo>
                  <a:pt x="1309" y="0"/>
                </a:moveTo>
                <a:cubicBezTo>
                  <a:pt x="1234" y="0"/>
                  <a:pt x="1158" y="9"/>
                  <a:pt x="1066" y="33"/>
                </a:cubicBezTo>
                <a:cubicBezTo>
                  <a:pt x="903" y="78"/>
                  <a:pt x="788" y="152"/>
                  <a:pt x="661" y="248"/>
                </a:cubicBezTo>
                <a:cubicBezTo>
                  <a:pt x="576" y="313"/>
                  <a:pt x="471" y="381"/>
                  <a:pt x="401" y="453"/>
                </a:cubicBezTo>
                <a:cubicBezTo>
                  <a:pt x="357" y="497"/>
                  <a:pt x="319" y="546"/>
                  <a:pt x="286" y="600"/>
                </a:cubicBezTo>
                <a:lnTo>
                  <a:pt x="259" y="627"/>
                </a:lnTo>
                <a:cubicBezTo>
                  <a:pt x="69" y="810"/>
                  <a:pt x="1" y="1109"/>
                  <a:pt x="69" y="1364"/>
                </a:cubicBezTo>
                <a:cubicBezTo>
                  <a:pt x="103" y="1489"/>
                  <a:pt x="168" y="1604"/>
                  <a:pt x="259" y="1696"/>
                </a:cubicBezTo>
                <a:cubicBezTo>
                  <a:pt x="328" y="1764"/>
                  <a:pt x="409" y="1818"/>
                  <a:pt x="498" y="1854"/>
                </a:cubicBezTo>
                <a:cubicBezTo>
                  <a:pt x="725" y="2021"/>
                  <a:pt x="1049" y="2117"/>
                  <a:pt x="1337" y="2117"/>
                </a:cubicBezTo>
                <a:cubicBezTo>
                  <a:pt x="1436" y="2117"/>
                  <a:pt x="1531" y="2105"/>
                  <a:pt x="1616" y="2081"/>
                </a:cubicBezTo>
                <a:cubicBezTo>
                  <a:pt x="1747" y="2045"/>
                  <a:pt x="1906" y="1956"/>
                  <a:pt x="2033" y="1887"/>
                </a:cubicBezTo>
                <a:cubicBezTo>
                  <a:pt x="2419" y="1675"/>
                  <a:pt x="2628" y="1188"/>
                  <a:pt x="2510" y="753"/>
                </a:cubicBezTo>
                <a:cubicBezTo>
                  <a:pt x="2452" y="535"/>
                  <a:pt x="2327" y="368"/>
                  <a:pt x="2158" y="234"/>
                </a:cubicBezTo>
                <a:cubicBezTo>
                  <a:pt x="2066" y="147"/>
                  <a:pt x="1952" y="85"/>
                  <a:pt x="1830" y="57"/>
                </a:cubicBezTo>
                <a:cubicBezTo>
                  <a:pt x="1733" y="41"/>
                  <a:pt x="1636" y="28"/>
                  <a:pt x="1539" y="18"/>
                </a:cubicBezTo>
                <a:cubicBezTo>
                  <a:pt x="1455" y="8"/>
                  <a:pt x="1383" y="0"/>
                  <a:pt x="13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flipH="1" rot="10800000">
            <a:off x="7374680" y="278726"/>
            <a:ext cx="148208" cy="132355"/>
          </a:xfrm>
          <a:custGeom>
            <a:rect b="b" l="l" r="r" t="t"/>
            <a:pathLst>
              <a:path extrusionOk="0" h="2488" w="2786">
                <a:moveTo>
                  <a:pt x="1609" y="1"/>
                </a:moveTo>
                <a:cubicBezTo>
                  <a:pt x="1550" y="1"/>
                  <a:pt x="1491" y="7"/>
                  <a:pt x="1432" y="20"/>
                </a:cubicBezTo>
                <a:cubicBezTo>
                  <a:pt x="1418" y="21"/>
                  <a:pt x="1403" y="23"/>
                  <a:pt x="1387" y="24"/>
                </a:cubicBezTo>
                <a:cubicBezTo>
                  <a:pt x="1347" y="21"/>
                  <a:pt x="1308" y="19"/>
                  <a:pt x="1268" y="19"/>
                </a:cubicBezTo>
                <a:cubicBezTo>
                  <a:pt x="1031" y="19"/>
                  <a:pt x="802" y="84"/>
                  <a:pt x="593" y="235"/>
                </a:cubicBezTo>
                <a:cubicBezTo>
                  <a:pt x="432" y="353"/>
                  <a:pt x="276" y="485"/>
                  <a:pt x="174" y="664"/>
                </a:cubicBezTo>
                <a:cubicBezTo>
                  <a:pt x="135" y="761"/>
                  <a:pt x="96" y="856"/>
                  <a:pt x="57" y="951"/>
                </a:cubicBezTo>
                <a:cubicBezTo>
                  <a:pt x="8" y="1105"/>
                  <a:pt x="1" y="1269"/>
                  <a:pt x="36" y="1428"/>
                </a:cubicBezTo>
                <a:cubicBezTo>
                  <a:pt x="36" y="1534"/>
                  <a:pt x="63" y="1638"/>
                  <a:pt x="116" y="1730"/>
                </a:cubicBezTo>
                <a:cubicBezTo>
                  <a:pt x="142" y="1830"/>
                  <a:pt x="194" y="1921"/>
                  <a:pt x="266" y="1994"/>
                </a:cubicBezTo>
                <a:cubicBezTo>
                  <a:pt x="415" y="2193"/>
                  <a:pt x="628" y="2366"/>
                  <a:pt x="873" y="2424"/>
                </a:cubicBezTo>
                <a:cubicBezTo>
                  <a:pt x="892" y="2428"/>
                  <a:pt x="910" y="2432"/>
                  <a:pt x="929" y="2436"/>
                </a:cubicBezTo>
                <a:lnTo>
                  <a:pt x="958" y="2444"/>
                </a:lnTo>
                <a:cubicBezTo>
                  <a:pt x="1049" y="2473"/>
                  <a:pt x="1143" y="2488"/>
                  <a:pt x="1238" y="2488"/>
                </a:cubicBezTo>
                <a:cubicBezTo>
                  <a:pt x="1306" y="2488"/>
                  <a:pt x="1373" y="2480"/>
                  <a:pt x="1439" y="2465"/>
                </a:cubicBezTo>
                <a:cubicBezTo>
                  <a:pt x="1547" y="2465"/>
                  <a:pt x="1652" y="2436"/>
                  <a:pt x="1745" y="2380"/>
                </a:cubicBezTo>
                <a:cubicBezTo>
                  <a:pt x="1825" y="2356"/>
                  <a:pt x="1899" y="2314"/>
                  <a:pt x="1962" y="2259"/>
                </a:cubicBezTo>
                <a:cubicBezTo>
                  <a:pt x="2127" y="2183"/>
                  <a:pt x="2298" y="2098"/>
                  <a:pt x="2421" y="1961"/>
                </a:cubicBezTo>
                <a:cubicBezTo>
                  <a:pt x="2591" y="1772"/>
                  <a:pt x="2707" y="1552"/>
                  <a:pt x="2748" y="1298"/>
                </a:cubicBezTo>
                <a:lnTo>
                  <a:pt x="2779" y="1050"/>
                </a:lnTo>
                <a:cubicBezTo>
                  <a:pt x="2785" y="926"/>
                  <a:pt x="2758" y="802"/>
                  <a:pt x="2702" y="693"/>
                </a:cubicBezTo>
                <a:cubicBezTo>
                  <a:pt x="2621" y="497"/>
                  <a:pt x="2501" y="369"/>
                  <a:pt x="2330" y="247"/>
                </a:cubicBezTo>
                <a:cubicBezTo>
                  <a:pt x="2294" y="222"/>
                  <a:pt x="2259" y="193"/>
                  <a:pt x="2223" y="167"/>
                </a:cubicBezTo>
                <a:cubicBezTo>
                  <a:pt x="2068" y="56"/>
                  <a:pt x="1945" y="41"/>
                  <a:pt x="1776" y="18"/>
                </a:cubicBezTo>
                <a:cubicBezTo>
                  <a:pt x="1721" y="6"/>
                  <a:pt x="1665" y="1"/>
                  <a:pt x="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flipH="1" rot="10800000">
            <a:off x="7731460" y="200104"/>
            <a:ext cx="142144" cy="104480"/>
          </a:xfrm>
          <a:custGeom>
            <a:rect b="b" l="l" r="r" t="t"/>
            <a:pathLst>
              <a:path extrusionOk="0" h="1964" w="2672">
                <a:moveTo>
                  <a:pt x="1632" y="0"/>
                </a:moveTo>
                <a:cubicBezTo>
                  <a:pt x="1547" y="0"/>
                  <a:pt x="1463" y="11"/>
                  <a:pt x="1381" y="34"/>
                </a:cubicBezTo>
                <a:cubicBezTo>
                  <a:pt x="1322" y="50"/>
                  <a:pt x="1262" y="67"/>
                  <a:pt x="1201" y="80"/>
                </a:cubicBezTo>
                <a:cubicBezTo>
                  <a:pt x="1072" y="107"/>
                  <a:pt x="948" y="151"/>
                  <a:pt x="829" y="211"/>
                </a:cubicBezTo>
                <a:cubicBezTo>
                  <a:pt x="812" y="220"/>
                  <a:pt x="793" y="228"/>
                  <a:pt x="775" y="237"/>
                </a:cubicBezTo>
                <a:cubicBezTo>
                  <a:pt x="615" y="298"/>
                  <a:pt x="453" y="354"/>
                  <a:pt x="331" y="486"/>
                </a:cubicBezTo>
                <a:cubicBezTo>
                  <a:pt x="256" y="563"/>
                  <a:pt x="191" y="646"/>
                  <a:pt x="136" y="737"/>
                </a:cubicBezTo>
                <a:cubicBezTo>
                  <a:pt x="48" y="844"/>
                  <a:pt x="1" y="978"/>
                  <a:pt x="1" y="1116"/>
                </a:cubicBezTo>
                <a:cubicBezTo>
                  <a:pt x="1" y="1303"/>
                  <a:pt x="83" y="1461"/>
                  <a:pt x="211" y="1579"/>
                </a:cubicBezTo>
                <a:cubicBezTo>
                  <a:pt x="360" y="1770"/>
                  <a:pt x="577" y="1907"/>
                  <a:pt x="812" y="1939"/>
                </a:cubicBezTo>
                <a:cubicBezTo>
                  <a:pt x="925" y="1955"/>
                  <a:pt x="1038" y="1963"/>
                  <a:pt x="1152" y="1963"/>
                </a:cubicBezTo>
                <a:cubicBezTo>
                  <a:pt x="1178" y="1963"/>
                  <a:pt x="1204" y="1963"/>
                  <a:pt x="1230" y="1962"/>
                </a:cubicBezTo>
                <a:cubicBezTo>
                  <a:pt x="1351" y="1956"/>
                  <a:pt x="1479" y="1945"/>
                  <a:pt x="1595" y="1906"/>
                </a:cubicBezTo>
                <a:cubicBezTo>
                  <a:pt x="1707" y="1865"/>
                  <a:pt x="1818" y="1816"/>
                  <a:pt x="1925" y="1760"/>
                </a:cubicBezTo>
                <a:cubicBezTo>
                  <a:pt x="1975" y="1734"/>
                  <a:pt x="2027" y="1710"/>
                  <a:pt x="2075" y="1680"/>
                </a:cubicBezTo>
                <a:cubicBezTo>
                  <a:pt x="2201" y="1602"/>
                  <a:pt x="2335" y="1481"/>
                  <a:pt x="2403" y="1348"/>
                </a:cubicBezTo>
                <a:cubicBezTo>
                  <a:pt x="2422" y="1315"/>
                  <a:pt x="2439" y="1276"/>
                  <a:pt x="2456" y="1236"/>
                </a:cubicBezTo>
                <a:cubicBezTo>
                  <a:pt x="2477" y="1205"/>
                  <a:pt x="2495" y="1172"/>
                  <a:pt x="2511" y="1139"/>
                </a:cubicBezTo>
                <a:cubicBezTo>
                  <a:pt x="2559" y="1018"/>
                  <a:pt x="2579" y="887"/>
                  <a:pt x="2567" y="757"/>
                </a:cubicBezTo>
                <a:cubicBezTo>
                  <a:pt x="2570" y="750"/>
                  <a:pt x="2575" y="743"/>
                  <a:pt x="2577" y="736"/>
                </a:cubicBezTo>
                <a:cubicBezTo>
                  <a:pt x="2671" y="476"/>
                  <a:pt x="2464" y="197"/>
                  <a:pt x="2219" y="148"/>
                </a:cubicBezTo>
                <a:cubicBezTo>
                  <a:pt x="2151" y="100"/>
                  <a:pt x="2076" y="64"/>
                  <a:pt x="1998" y="41"/>
                </a:cubicBezTo>
                <a:cubicBezTo>
                  <a:pt x="1933" y="24"/>
                  <a:pt x="1867" y="15"/>
                  <a:pt x="1801" y="15"/>
                </a:cubicBezTo>
                <a:cubicBezTo>
                  <a:pt x="1745" y="5"/>
                  <a:pt x="1688" y="0"/>
                  <a:pt x="1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flipH="1" rot="10800000">
            <a:off x="8244633" y="354956"/>
            <a:ext cx="138048" cy="128366"/>
          </a:xfrm>
          <a:custGeom>
            <a:rect b="b" l="l" r="r" t="t"/>
            <a:pathLst>
              <a:path extrusionOk="0" h="2413" w="2595">
                <a:moveTo>
                  <a:pt x="1468" y="0"/>
                </a:moveTo>
                <a:cubicBezTo>
                  <a:pt x="1349" y="0"/>
                  <a:pt x="1235" y="20"/>
                  <a:pt x="1100" y="43"/>
                </a:cubicBezTo>
                <a:cubicBezTo>
                  <a:pt x="927" y="75"/>
                  <a:pt x="799" y="98"/>
                  <a:pt x="632" y="198"/>
                </a:cubicBezTo>
                <a:cubicBezTo>
                  <a:pt x="413" y="329"/>
                  <a:pt x="264" y="526"/>
                  <a:pt x="149" y="749"/>
                </a:cubicBezTo>
                <a:cubicBezTo>
                  <a:pt x="55" y="914"/>
                  <a:pt x="6" y="1101"/>
                  <a:pt x="6" y="1290"/>
                </a:cubicBezTo>
                <a:cubicBezTo>
                  <a:pt x="0" y="1433"/>
                  <a:pt x="31" y="1575"/>
                  <a:pt x="97" y="1702"/>
                </a:cubicBezTo>
                <a:cubicBezTo>
                  <a:pt x="137" y="1833"/>
                  <a:pt x="212" y="1951"/>
                  <a:pt x="313" y="2046"/>
                </a:cubicBezTo>
                <a:cubicBezTo>
                  <a:pt x="439" y="2176"/>
                  <a:pt x="597" y="2271"/>
                  <a:pt x="773" y="2320"/>
                </a:cubicBezTo>
                <a:cubicBezTo>
                  <a:pt x="922" y="2379"/>
                  <a:pt x="1076" y="2412"/>
                  <a:pt x="1232" y="2412"/>
                </a:cubicBezTo>
                <a:cubicBezTo>
                  <a:pt x="1329" y="2412"/>
                  <a:pt x="1427" y="2400"/>
                  <a:pt x="1525" y="2372"/>
                </a:cubicBezTo>
                <a:cubicBezTo>
                  <a:pt x="1694" y="2325"/>
                  <a:pt x="1823" y="2238"/>
                  <a:pt x="1966" y="2149"/>
                </a:cubicBezTo>
                <a:cubicBezTo>
                  <a:pt x="2237" y="1980"/>
                  <a:pt x="2473" y="1724"/>
                  <a:pt x="2537" y="1392"/>
                </a:cubicBezTo>
                <a:cubicBezTo>
                  <a:pt x="2541" y="1369"/>
                  <a:pt x="2545" y="1346"/>
                  <a:pt x="2550" y="1322"/>
                </a:cubicBezTo>
                <a:cubicBezTo>
                  <a:pt x="2587" y="1111"/>
                  <a:pt x="2594" y="984"/>
                  <a:pt x="2545" y="774"/>
                </a:cubicBezTo>
                <a:lnTo>
                  <a:pt x="2545" y="806"/>
                </a:lnTo>
                <a:cubicBezTo>
                  <a:pt x="2540" y="768"/>
                  <a:pt x="2531" y="732"/>
                  <a:pt x="2519" y="696"/>
                </a:cubicBezTo>
                <a:cubicBezTo>
                  <a:pt x="2502" y="660"/>
                  <a:pt x="2482" y="627"/>
                  <a:pt x="2459" y="595"/>
                </a:cubicBezTo>
                <a:lnTo>
                  <a:pt x="2459" y="595"/>
                </a:lnTo>
                <a:lnTo>
                  <a:pt x="2483" y="621"/>
                </a:lnTo>
                <a:cubicBezTo>
                  <a:pt x="2388" y="438"/>
                  <a:pt x="2270" y="347"/>
                  <a:pt x="2115" y="225"/>
                </a:cubicBezTo>
                <a:lnTo>
                  <a:pt x="2054" y="177"/>
                </a:lnTo>
                <a:cubicBezTo>
                  <a:pt x="1960" y="105"/>
                  <a:pt x="1848" y="66"/>
                  <a:pt x="1737" y="36"/>
                </a:cubicBezTo>
                <a:cubicBezTo>
                  <a:pt x="1639" y="10"/>
                  <a:pt x="1552" y="0"/>
                  <a:pt x="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rot="9082542">
            <a:off x="7237874" y="4156882"/>
            <a:ext cx="2990210" cy="1199251"/>
          </a:xfrm>
          <a:custGeom>
            <a:rect b="b" l="l" r="r" t="t"/>
            <a:pathLst>
              <a:path extrusionOk="0" h="23791" w="59323">
                <a:moveTo>
                  <a:pt x="29666" y="1"/>
                </a:moveTo>
                <a:cubicBezTo>
                  <a:pt x="25503" y="1"/>
                  <a:pt x="21341" y="308"/>
                  <a:pt x="17214" y="922"/>
                </a:cubicBezTo>
                <a:cubicBezTo>
                  <a:pt x="13145" y="1527"/>
                  <a:pt x="9019" y="2430"/>
                  <a:pt x="4944" y="2430"/>
                </a:cubicBezTo>
                <a:cubicBezTo>
                  <a:pt x="3285" y="2430"/>
                  <a:pt x="1635" y="2280"/>
                  <a:pt x="1" y="1901"/>
                </a:cubicBezTo>
                <a:lnTo>
                  <a:pt x="1" y="1901"/>
                </a:lnTo>
                <a:cubicBezTo>
                  <a:pt x="2397" y="5355"/>
                  <a:pt x="4980" y="8968"/>
                  <a:pt x="8690" y="10572"/>
                </a:cubicBezTo>
                <a:cubicBezTo>
                  <a:pt x="10291" y="11265"/>
                  <a:pt x="12021" y="11540"/>
                  <a:pt x="13658" y="12122"/>
                </a:cubicBezTo>
                <a:cubicBezTo>
                  <a:pt x="15404" y="12743"/>
                  <a:pt x="17041" y="13716"/>
                  <a:pt x="18462" y="14977"/>
                </a:cubicBezTo>
                <a:cubicBezTo>
                  <a:pt x="21556" y="17721"/>
                  <a:pt x="23753" y="21884"/>
                  <a:pt x="27537" y="23293"/>
                </a:cubicBezTo>
                <a:cubicBezTo>
                  <a:pt x="28469" y="23640"/>
                  <a:pt x="29436" y="23791"/>
                  <a:pt x="30413" y="23791"/>
                </a:cubicBezTo>
                <a:cubicBezTo>
                  <a:pt x="32293" y="23791"/>
                  <a:pt x="34206" y="23232"/>
                  <a:pt x="35956" y="22439"/>
                </a:cubicBezTo>
                <a:cubicBezTo>
                  <a:pt x="38614" y="21234"/>
                  <a:pt x="41050" y="19511"/>
                  <a:pt x="43703" y="18293"/>
                </a:cubicBezTo>
                <a:cubicBezTo>
                  <a:pt x="46691" y="16921"/>
                  <a:pt x="49939" y="16224"/>
                  <a:pt x="53185" y="16224"/>
                </a:cubicBezTo>
                <a:cubicBezTo>
                  <a:pt x="55254" y="16224"/>
                  <a:pt x="57322" y="16507"/>
                  <a:pt x="59323" y="17078"/>
                </a:cubicBezTo>
                <a:lnTo>
                  <a:pt x="48152" y="3306"/>
                </a:lnTo>
                <a:cubicBezTo>
                  <a:pt x="45654" y="1493"/>
                  <a:pt x="42570" y="936"/>
                  <a:pt x="39580" y="583"/>
                </a:cubicBezTo>
                <a:cubicBezTo>
                  <a:pt x="36286" y="195"/>
                  <a:pt x="32976" y="1"/>
                  <a:pt x="29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rot="8100000">
            <a:off x="6877467" y="4363731"/>
            <a:ext cx="2780472" cy="1717831"/>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txBox="1"/>
          <p:nvPr>
            <p:ph idx="1" type="subTitle"/>
          </p:nvPr>
        </p:nvSpPr>
        <p:spPr>
          <a:xfrm>
            <a:off x="5050352" y="2408500"/>
            <a:ext cx="3639300" cy="479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Signika SemiBold"/>
              <a:buNone/>
              <a:defRPr sz="2100">
                <a:latin typeface="Signika SemiBold"/>
                <a:ea typeface="Signika SemiBold"/>
                <a:cs typeface="Signika SemiBold"/>
                <a:sym typeface="Signika SemiBold"/>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2" name="Google Shape;262;p16"/>
          <p:cNvSpPr txBox="1"/>
          <p:nvPr>
            <p:ph idx="2" type="body"/>
          </p:nvPr>
        </p:nvSpPr>
        <p:spPr>
          <a:xfrm>
            <a:off x="5050352" y="2964402"/>
            <a:ext cx="3837000" cy="1571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63" name="Google Shape;263;p16"/>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four columns">
  <p:cSld name="SECTION_TITLE_AND_DESCRIPTION_1_1_1">
    <p:spTree>
      <p:nvGrpSpPr>
        <p:cNvPr id="264" name="Shape 264"/>
        <p:cNvGrpSpPr/>
        <p:nvPr/>
      </p:nvGrpSpPr>
      <p:grpSpPr>
        <a:xfrm>
          <a:off x="0" y="0"/>
          <a:ext cx="0" cy="0"/>
          <a:chOff x="0" y="0"/>
          <a:chExt cx="0" cy="0"/>
        </a:xfrm>
      </p:grpSpPr>
      <p:sp>
        <p:nvSpPr>
          <p:cNvPr id="265" name="Google Shape;265;p17"/>
          <p:cNvSpPr txBox="1"/>
          <p:nvPr>
            <p:ph type="title"/>
          </p:nvPr>
        </p:nvSpPr>
        <p:spPr>
          <a:xfrm>
            <a:off x="798625" y="2933600"/>
            <a:ext cx="17130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66" name="Google Shape;266;p17"/>
          <p:cNvSpPr txBox="1"/>
          <p:nvPr>
            <p:ph idx="1" type="subTitle"/>
          </p:nvPr>
        </p:nvSpPr>
        <p:spPr>
          <a:xfrm>
            <a:off x="798625" y="3213225"/>
            <a:ext cx="1713000" cy="99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7" name="Google Shape;267;p17"/>
          <p:cNvSpPr txBox="1"/>
          <p:nvPr>
            <p:ph idx="2"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8" name="Google Shape;268;p17"/>
          <p:cNvSpPr txBox="1"/>
          <p:nvPr>
            <p:ph idx="3" type="title"/>
          </p:nvPr>
        </p:nvSpPr>
        <p:spPr>
          <a:xfrm>
            <a:off x="2743211" y="2933600"/>
            <a:ext cx="17130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69" name="Google Shape;269;p17"/>
          <p:cNvSpPr txBox="1"/>
          <p:nvPr>
            <p:ph idx="4" type="subTitle"/>
          </p:nvPr>
        </p:nvSpPr>
        <p:spPr>
          <a:xfrm>
            <a:off x="2743211" y="3213225"/>
            <a:ext cx="1713000" cy="99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0" name="Google Shape;270;p17"/>
          <p:cNvSpPr txBox="1"/>
          <p:nvPr>
            <p:ph idx="5" type="title"/>
          </p:nvPr>
        </p:nvSpPr>
        <p:spPr>
          <a:xfrm>
            <a:off x="4687797" y="2933600"/>
            <a:ext cx="17130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1" name="Google Shape;271;p17"/>
          <p:cNvSpPr txBox="1"/>
          <p:nvPr>
            <p:ph idx="6" type="subTitle"/>
          </p:nvPr>
        </p:nvSpPr>
        <p:spPr>
          <a:xfrm>
            <a:off x="4687797" y="3213225"/>
            <a:ext cx="1713000" cy="99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2" name="Google Shape;272;p17"/>
          <p:cNvSpPr txBox="1"/>
          <p:nvPr>
            <p:ph idx="7" type="title"/>
          </p:nvPr>
        </p:nvSpPr>
        <p:spPr>
          <a:xfrm>
            <a:off x="6632383" y="2933600"/>
            <a:ext cx="17130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3" name="Google Shape;273;p17"/>
          <p:cNvSpPr txBox="1"/>
          <p:nvPr>
            <p:ph idx="8" type="subTitle"/>
          </p:nvPr>
        </p:nvSpPr>
        <p:spPr>
          <a:xfrm>
            <a:off x="6632383" y="3213225"/>
            <a:ext cx="1713000" cy="99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4" name="Google Shape;274;p17"/>
          <p:cNvSpPr/>
          <p:nvPr/>
        </p:nvSpPr>
        <p:spPr>
          <a:xfrm flipH="1">
            <a:off x="-18" y="3617839"/>
            <a:ext cx="4572017" cy="1525662"/>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a:off x="6632375" y="0"/>
            <a:ext cx="2511639" cy="2098962"/>
          </a:xfrm>
          <a:custGeom>
            <a:rect b="b" l="l" r="r" t="t"/>
            <a:pathLst>
              <a:path extrusionOk="0" h="41239" w="49347">
                <a:moveTo>
                  <a:pt x="4903" y="0"/>
                </a:moveTo>
                <a:cubicBezTo>
                  <a:pt x="5088" y="1974"/>
                  <a:pt x="4200" y="4120"/>
                  <a:pt x="3148" y="5888"/>
                </a:cubicBezTo>
                <a:cubicBezTo>
                  <a:pt x="1747" y="8239"/>
                  <a:pt x="1" y="10630"/>
                  <a:pt x="60" y="13382"/>
                </a:cubicBezTo>
                <a:cubicBezTo>
                  <a:pt x="119" y="16042"/>
                  <a:pt x="1969" y="18424"/>
                  <a:pt x="4282" y="19645"/>
                </a:cubicBezTo>
                <a:cubicBezTo>
                  <a:pt x="6163" y="20639"/>
                  <a:pt x="8300" y="20970"/>
                  <a:pt x="10431" y="20970"/>
                </a:cubicBezTo>
                <a:cubicBezTo>
                  <a:pt x="10920" y="20970"/>
                  <a:pt x="11409" y="20953"/>
                  <a:pt x="11894" y="20922"/>
                </a:cubicBezTo>
                <a:cubicBezTo>
                  <a:pt x="17010" y="20596"/>
                  <a:pt x="21980" y="18871"/>
                  <a:pt x="27103" y="18694"/>
                </a:cubicBezTo>
                <a:cubicBezTo>
                  <a:pt x="27320" y="18686"/>
                  <a:pt x="27539" y="18683"/>
                  <a:pt x="27758" y="18683"/>
                </a:cubicBezTo>
                <a:cubicBezTo>
                  <a:pt x="32707" y="18683"/>
                  <a:pt x="38067" y="20614"/>
                  <a:pt x="40181" y="25146"/>
                </a:cubicBezTo>
                <a:cubicBezTo>
                  <a:pt x="41650" y="28294"/>
                  <a:pt x="41268" y="32079"/>
                  <a:pt x="42664" y="35262"/>
                </a:cubicBezTo>
                <a:cubicBezTo>
                  <a:pt x="43909" y="38102"/>
                  <a:pt x="46474" y="40136"/>
                  <a:pt x="49346" y="41238"/>
                </a:cubicBezTo>
                <a:lnTo>
                  <a:pt x="49346" y="0"/>
                </a:lnTo>
                <a:close/>
              </a:path>
            </a:pathLst>
          </a:custGeom>
          <a:solidFill>
            <a:srgbClr val="DED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7"/>
          <p:cNvSpPr/>
          <p:nvPr/>
        </p:nvSpPr>
        <p:spPr>
          <a:xfrm rot="6269081">
            <a:off x="7270781" y="-672327"/>
            <a:ext cx="1877108" cy="3443596"/>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17"/>
          <p:cNvGrpSpPr/>
          <p:nvPr/>
        </p:nvGrpSpPr>
        <p:grpSpPr>
          <a:xfrm>
            <a:off x="8198357" y="111119"/>
            <a:ext cx="613111" cy="889943"/>
            <a:chOff x="6917150" y="911925"/>
            <a:chExt cx="301150" cy="437125"/>
          </a:xfrm>
        </p:grpSpPr>
        <p:sp>
          <p:nvSpPr>
            <p:cNvPr id="278" name="Google Shape;278;p17"/>
            <p:cNvSpPr/>
            <p:nvPr/>
          </p:nvSpPr>
          <p:spPr>
            <a:xfrm>
              <a:off x="7029950" y="911925"/>
              <a:ext cx="63575" cy="64725"/>
            </a:xfrm>
            <a:custGeom>
              <a:rect b="b" l="l" r="r" t="t"/>
              <a:pathLst>
                <a:path extrusionOk="0" h="2589" w="2543">
                  <a:moveTo>
                    <a:pt x="1224" y="1"/>
                  </a:moveTo>
                  <a:cubicBezTo>
                    <a:pt x="1071" y="1"/>
                    <a:pt x="919" y="40"/>
                    <a:pt x="784" y="113"/>
                  </a:cubicBezTo>
                  <a:cubicBezTo>
                    <a:pt x="627" y="165"/>
                    <a:pt x="488" y="257"/>
                    <a:pt x="378" y="381"/>
                  </a:cubicBezTo>
                  <a:cubicBezTo>
                    <a:pt x="256" y="495"/>
                    <a:pt x="166" y="637"/>
                    <a:pt x="116" y="796"/>
                  </a:cubicBezTo>
                  <a:cubicBezTo>
                    <a:pt x="37" y="950"/>
                    <a:pt x="0" y="1122"/>
                    <a:pt x="8" y="1295"/>
                  </a:cubicBezTo>
                  <a:cubicBezTo>
                    <a:pt x="24" y="1410"/>
                    <a:pt x="38" y="1524"/>
                    <a:pt x="54" y="1639"/>
                  </a:cubicBezTo>
                  <a:cubicBezTo>
                    <a:pt x="110" y="1854"/>
                    <a:pt x="222" y="2050"/>
                    <a:pt x="378" y="2208"/>
                  </a:cubicBezTo>
                  <a:lnTo>
                    <a:pt x="633" y="2411"/>
                  </a:lnTo>
                  <a:cubicBezTo>
                    <a:pt x="824" y="2525"/>
                    <a:pt x="1042" y="2587"/>
                    <a:pt x="1264" y="2587"/>
                  </a:cubicBezTo>
                  <a:cubicBezTo>
                    <a:pt x="1266" y="2587"/>
                    <a:pt x="1269" y="2587"/>
                    <a:pt x="1272" y="2587"/>
                  </a:cubicBezTo>
                  <a:cubicBezTo>
                    <a:pt x="1287" y="2588"/>
                    <a:pt x="1302" y="2588"/>
                    <a:pt x="1318" y="2588"/>
                  </a:cubicBezTo>
                  <a:cubicBezTo>
                    <a:pt x="1471" y="2588"/>
                    <a:pt x="1622" y="2550"/>
                    <a:pt x="1757" y="2476"/>
                  </a:cubicBezTo>
                  <a:cubicBezTo>
                    <a:pt x="1914" y="2424"/>
                    <a:pt x="2054" y="2332"/>
                    <a:pt x="2165" y="2208"/>
                  </a:cubicBezTo>
                  <a:cubicBezTo>
                    <a:pt x="2286" y="2094"/>
                    <a:pt x="2375" y="1952"/>
                    <a:pt x="2426" y="1793"/>
                  </a:cubicBezTo>
                  <a:cubicBezTo>
                    <a:pt x="2505" y="1639"/>
                    <a:pt x="2543" y="1467"/>
                    <a:pt x="2534" y="1295"/>
                  </a:cubicBezTo>
                  <a:lnTo>
                    <a:pt x="2489" y="952"/>
                  </a:lnTo>
                  <a:cubicBezTo>
                    <a:pt x="2432" y="735"/>
                    <a:pt x="2321" y="539"/>
                    <a:pt x="2165" y="381"/>
                  </a:cubicBezTo>
                  <a:lnTo>
                    <a:pt x="1908" y="178"/>
                  </a:lnTo>
                  <a:cubicBezTo>
                    <a:pt x="1717" y="62"/>
                    <a:pt x="1495" y="2"/>
                    <a:pt x="1270" y="2"/>
                  </a:cubicBezTo>
                  <a:cubicBezTo>
                    <a:pt x="1255" y="1"/>
                    <a:pt x="1239" y="1"/>
                    <a:pt x="1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7"/>
            <p:cNvSpPr/>
            <p:nvPr/>
          </p:nvSpPr>
          <p:spPr>
            <a:xfrm>
              <a:off x="6917150" y="1021275"/>
              <a:ext cx="50100" cy="50975"/>
            </a:xfrm>
            <a:custGeom>
              <a:rect b="b" l="l" r="r" t="t"/>
              <a:pathLst>
                <a:path extrusionOk="0" h="2039" w="2004">
                  <a:moveTo>
                    <a:pt x="1002" y="0"/>
                  </a:moveTo>
                  <a:cubicBezTo>
                    <a:pt x="738" y="13"/>
                    <a:pt x="489" y="118"/>
                    <a:pt x="297" y="298"/>
                  </a:cubicBezTo>
                  <a:cubicBezTo>
                    <a:pt x="202" y="389"/>
                    <a:pt x="132" y="502"/>
                    <a:pt x="93" y="627"/>
                  </a:cubicBezTo>
                  <a:cubicBezTo>
                    <a:pt x="29" y="748"/>
                    <a:pt x="0" y="883"/>
                    <a:pt x="6" y="1019"/>
                  </a:cubicBezTo>
                  <a:lnTo>
                    <a:pt x="42" y="1290"/>
                  </a:lnTo>
                  <a:cubicBezTo>
                    <a:pt x="87" y="1458"/>
                    <a:pt x="176" y="1614"/>
                    <a:pt x="299" y="1739"/>
                  </a:cubicBezTo>
                  <a:lnTo>
                    <a:pt x="499" y="1899"/>
                  </a:lnTo>
                  <a:cubicBezTo>
                    <a:pt x="652" y="1990"/>
                    <a:pt x="825" y="2038"/>
                    <a:pt x="1002" y="2038"/>
                  </a:cubicBezTo>
                  <a:cubicBezTo>
                    <a:pt x="1013" y="2038"/>
                    <a:pt x="1024" y="2038"/>
                    <a:pt x="1034" y="2038"/>
                  </a:cubicBezTo>
                  <a:cubicBezTo>
                    <a:pt x="1157" y="2038"/>
                    <a:pt x="1278" y="2008"/>
                    <a:pt x="1385" y="1950"/>
                  </a:cubicBezTo>
                  <a:cubicBezTo>
                    <a:pt x="1509" y="1910"/>
                    <a:pt x="1620" y="1837"/>
                    <a:pt x="1707" y="1739"/>
                  </a:cubicBezTo>
                  <a:cubicBezTo>
                    <a:pt x="1802" y="1650"/>
                    <a:pt x="1872" y="1538"/>
                    <a:pt x="1913" y="1412"/>
                  </a:cubicBezTo>
                  <a:cubicBezTo>
                    <a:pt x="1975" y="1291"/>
                    <a:pt x="2004" y="1156"/>
                    <a:pt x="1998" y="1020"/>
                  </a:cubicBezTo>
                  <a:lnTo>
                    <a:pt x="1962" y="749"/>
                  </a:lnTo>
                  <a:cubicBezTo>
                    <a:pt x="1917" y="579"/>
                    <a:pt x="1828" y="425"/>
                    <a:pt x="1705" y="300"/>
                  </a:cubicBezTo>
                  <a:lnTo>
                    <a:pt x="1505" y="140"/>
                  </a:lnTo>
                  <a:cubicBezTo>
                    <a:pt x="1352" y="49"/>
                    <a:pt x="1179"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7"/>
            <p:cNvSpPr/>
            <p:nvPr/>
          </p:nvSpPr>
          <p:spPr>
            <a:xfrm>
              <a:off x="7104925" y="1042100"/>
              <a:ext cx="53850" cy="55050"/>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a:off x="6997950" y="1104275"/>
              <a:ext cx="59775" cy="60500"/>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a:off x="6926075" y="1221700"/>
              <a:ext cx="43725" cy="444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a:off x="7072900" y="1246750"/>
              <a:ext cx="45700" cy="46475"/>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a:off x="7157300" y="1163800"/>
              <a:ext cx="61000" cy="61925"/>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7"/>
            <p:cNvSpPr/>
            <p:nvPr/>
          </p:nvSpPr>
          <p:spPr>
            <a:xfrm>
              <a:off x="7166525" y="1312950"/>
              <a:ext cx="35475" cy="3610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p:cSld name="SECTION_TITLE_AND_DESCRIPTION_1_2">
    <p:spTree>
      <p:nvGrpSpPr>
        <p:cNvPr id="286" name="Shape 286"/>
        <p:cNvGrpSpPr/>
        <p:nvPr/>
      </p:nvGrpSpPr>
      <p:grpSpPr>
        <a:xfrm>
          <a:off x="0" y="0"/>
          <a:ext cx="0" cy="0"/>
          <a:chOff x="0" y="0"/>
          <a:chExt cx="0" cy="0"/>
        </a:xfrm>
      </p:grpSpPr>
      <p:sp>
        <p:nvSpPr>
          <p:cNvPr id="287" name="Google Shape;287;p18"/>
          <p:cNvSpPr/>
          <p:nvPr/>
        </p:nvSpPr>
        <p:spPr>
          <a:xfrm rot="-4968762">
            <a:off x="7459584" y="2173792"/>
            <a:ext cx="1953192" cy="737222"/>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8"/>
          <p:cNvSpPr/>
          <p:nvPr/>
        </p:nvSpPr>
        <p:spPr>
          <a:xfrm rot="-4968762">
            <a:off x="6720600" y="4065439"/>
            <a:ext cx="1307272" cy="1914205"/>
          </a:xfrm>
          <a:custGeom>
            <a:rect b="b" l="l" r="r" t="t"/>
            <a:pathLst>
              <a:path extrusionOk="0" h="36468" w="24904">
                <a:moveTo>
                  <a:pt x="5411" y="1"/>
                </a:moveTo>
                <a:cubicBezTo>
                  <a:pt x="4232" y="1"/>
                  <a:pt x="3060" y="178"/>
                  <a:pt x="1936" y="565"/>
                </a:cubicBezTo>
                <a:cubicBezTo>
                  <a:pt x="1028" y="877"/>
                  <a:pt x="0" y="1782"/>
                  <a:pt x="489" y="2611"/>
                </a:cubicBezTo>
                <a:lnTo>
                  <a:pt x="13353" y="36440"/>
                </a:lnTo>
                <a:cubicBezTo>
                  <a:pt x="13530" y="36459"/>
                  <a:pt x="13705" y="36468"/>
                  <a:pt x="13878" y="36468"/>
                </a:cubicBezTo>
                <a:cubicBezTo>
                  <a:pt x="16969" y="36468"/>
                  <a:pt x="19442" y="33611"/>
                  <a:pt x="21049" y="30872"/>
                </a:cubicBezTo>
                <a:cubicBezTo>
                  <a:pt x="23216" y="27174"/>
                  <a:pt x="24904" y="22936"/>
                  <a:pt x="24336" y="18686"/>
                </a:cubicBezTo>
                <a:cubicBezTo>
                  <a:pt x="23914" y="15523"/>
                  <a:pt x="22278" y="12654"/>
                  <a:pt x="20459" y="10031"/>
                </a:cubicBezTo>
                <a:cubicBezTo>
                  <a:pt x="18334" y="6966"/>
                  <a:pt x="15851" y="4056"/>
                  <a:pt x="12659" y="2127"/>
                </a:cubicBezTo>
                <a:cubicBezTo>
                  <a:pt x="10483" y="812"/>
                  <a:pt x="7932" y="1"/>
                  <a:pt x="5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rot="-4968762">
            <a:off x="6636029" y="2378043"/>
            <a:ext cx="4165749" cy="1646716"/>
          </a:xfrm>
          <a:custGeom>
            <a:rect b="b" l="l" r="r" t="t"/>
            <a:pathLst>
              <a:path extrusionOk="0" h="31372" w="79359">
                <a:moveTo>
                  <a:pt x="37959" y="0"/>
                </a:moveTo>
                <a:cubicBezTo>
                  <a:pt x="35005" y="0"/>
                  <a:pt x="32194" y="1412"/>
                  <a:pt x="29792" y="3153"/>
                </a:cubicBezTo>
                <a:cubicBezTo>
                  <a:pt x="27292" y="4966"/>
                  <a:pt x="25080" y="7164"/>
                  <a:pt x="22506" y="8872"/>
                </a:cubicBezTo>
                <a:cubicBezTo>
                  <a:pt x="18678" y="11411"/>
                  <a:pt x="14081" y="12712"/>
                  <a:pt x="9490" y="12712"/>
                </a:cubicBezTo>
                <a:cubicBezTo>
                  <a:pt x="6232" y="12712"/>
                  <a:pt x="2976" y="12057"/>
                  <a:pt x="1" y="10723"/>
                </a:cubicBezTo>
                <a:lnTo>
                  <a:pt x="1" y="10723"/>
                </a:lnTo>
                <a:lnTo>
                  <a:pt x="11129" y="31371"/>
                </a:lnTo>
                <a:cubicBezTo>
                  <a:pt x="34128" y="30468"/>
                  <a:pt x="56900" y="26415"/>
                  <a:pt x="79358" y="21369"/>
                </a:cubicBezTo>
                <a:cubicBezTo>
                  <a:pt x="78910" y="18146"/>
                  <a:pt x="76358" y="15488"/>
                  <a:pt x="73361" y="14224"/>
                </a:cubicBezTo>
                <a:cubicBezTo>
                  <a:pt x="71399" y="13397"/>
                  <a:pt x="69274" y="13089"/>
                  <a:pt x="67136" y="13089"/>
                </a:cubicBezTo>
                <a:cubicBezTo>
                  <a:pt x="66006" y="13089"/>
                  <a:pt x="64872" y="13175"/>
                  <a:pt x="63756" y="13316"/>
                </a:cubicBezTo>
                <a:cubicBezTo>
                  <a:pt x="61980" y="13540"/>
                  <a:pt x="60096" y="13870"/>
                  <a:pt x="58298" y="13870"/>
                </a:cubicBezTo>
                <a:cubicBezTo>
                  <a:pt x="56557" y="13870"/>
                  <a:pt x="54897" y="13561"/>
                  <a:pt x="53494" y="12545"/>
                </a:cubicBezTo>
                <a:cubicBezTo>
                  <a:pt x="52413" y="11762"/>
                  <a:pt x="51635" y="10641"/>
                  <a:pt x="50871" y="9547"/>
                </a:cubicBezTo>
                <a:cubicBezTo>
                  <a:pt x="49310" y="7309"/>
                  <a:pt x="47708" y="5064"/>
                  <a:pt x="45660" y="3263"/>
                </a:cubicBezTo>
                <a:cubicBezTo>
                  <a:pt x="43611" y="1461"/>
                  <a:pt x="41048" y="116"/>
                  <a:pt x="38323" y="7"/>
                </a:cubicBezTo>
                <a:cubicBezTo>
                  <a:pt x="38202" y="3"/>
                  <a:pt x="38080" y="0"/>
                  <a:pt x="37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8"/>
          <p:cNvSpPr/>
          <p:nvPr/>
        </p:nvSpPr>
        <p:spPr>
          <a:xfrm rot="-4968762">
            <a:off x="6612091" y="2761946"/>
            <a:ext cx="3648121" cy="1941867"/>
          </a:xfrm>
          <a:custGeom>
            <a:rect b="b" l="l" r="r" t="t"/>
            <a:pathLst>
              <a:path extrusionOk="0" h="36995" w="69498">
                <a:moveTo>
                  <a:pt x="4309" y="0"/>
                </a:moveTo>
                <a:cubicBezTo>
                  <a:pt x="2804" y="0"/>
                  <a:pt x="1332" y="269"/>
                  <a:pt x="1" y="972"/>
                </a:cubicBezTo>
                <a:lnTo>
                  <a:pt x="7474" y="36898"/>
                </a:lnTo>
                <a:cubicBezTo>
                  <a:pt x="8875" y="36962"/>
                  <a:pt x="10275" y="36995"/>
                  <a:pt x="11675" y="36995"/>
                </a:cubicBezTo>
                <a:cubicBezTo>
                  <a:pt x="18980" y="36995"/>
                  <a:pt x="26265" y="36119"/>
                  <a:pt x="33372" y="34383"/>
                </a:cubicBezTo>
                <a:cubicBezTo>
                  <a:pt x="39341" y="32925"/>
                  <a:pt x="45183" y="30860"/>
                  <a:pt x="51272" y="30028"/>
                </a:cubicBezTo>
                <a:cubicBezTo>
                  <a:pt x="57320" y="29204"/>
                  <a:pt x="63512" y="29610"/>
                  <a:pt x="69497" y="28412"/>
                </a:cubicBezTo>
                <a:cubicBezTo>
                  <a:pt x="67484" y="23480"/>
                  <a:pt x="62081" y="20722"/>
                  <a:pt x="56823" y="19877"/>
                </a:cubicBezTo>
                <a:cubicBezTo>
                  <a:pt x="54420" y="19492"/>
                  <a:pt x="51992" y="19416"/>
                  <a:pt x="49556" y="19416"/>
                </a:cubicBezTo>
                <a:cubicBezTo>
                  <a:pt x="47985" y="19416"/>
                  <a:pt x="46410" y="19447"/>
                  <a:pt x="44837" y="19447"/>
                </a:cubicBezTo>
                <a:cubicBezTo>
                  <a:pt x="43513" y="19447"/>
                  <a:pt x="42189" y="19425"/>
                  <a:pt x="40870" y="19343"/>
                </a:cubicBezTo>
                <a:cubicBezTo>
                  <a:pt x="38587" y="19200"/>
                  <a:pt x="36264" y="18863"/>
                  <a:pt x="34237" y="17808"/>
                </a:cubicBezTo>
                <a:cubicBezTo>
                  <a:pt x="31538" y="16404"/>
                  <a:pt x="29632" y="13890"/>
                  <a:pt x="27543" y="11679"/>
                </a:cubicBezTo>
                <a:cubicBezTo>
                  <a:pt x="22568" y="6413"/>
                  <a:pt x="16105" y="2572"/>
                  <a:pt x="9103" y="715"/>
                </a:cubicBezTo>
                <a:cubicBezTo>
                  <a:pt x="7553" y="305"/>
                  <a:pt x="5912" y="0"/>
                  <a:pt x="4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8"/>
          <p:cNvSpPr/>
          <p:nvPr/>
        </p:nvSpPr>
        <p:spPr>
          <a:xfrm rot="-4968762">
            <a:off x="8812642" y="1053034"/>
            <a:ext cx="189235" cy="166236"/>
          </a:xfrm>
          <a:custGeom>
            <a:rect b="b" l="l" r="r" t="t"/>
            <a:pathLst>
              <a:path extrusionOk="0" h="3167" w="3605">
                <a:moveTo>
                  <a:pt x="1804" y="0"/>
                </a:moveTo>
                <a:cubicBezTo>
                  <a:pt x="1293" y="0"/>
                  <a:pt x="792" y="247"/>
                  <a:pt x="486" y="703"/>
                </a:cubicBezTo>
                <a:cubicBezTo>
                  <a:pt x="1" y="1431"/>
                  <a:pt x="197" y="2414"/>
                  <a:pt x="923" y="2900"/>
                </a:cubicBezTo>
                <a:cubicBezTo>
                  <a:pt x="1193" y="3080"/>
                  <a:pt x="1498" y="3166"/>
                  <a:pt x="1801" y="3166"/>
                </a:cubicBezTo>
                <a:cubicBezTo>
                  <a:pt x="2312" y="3166"/>
                  <a:pt x="2814" y="2919"/>
                  <a:pt x="3119" y="2463"/>
                </a:cubicBezTo>
                <a:cubicBezTo>
                  <a:pt x="3605" y="1735"/>
                  <a:pt x="3409" y="752"/>
                  <a:pt x="2683" y="267"/>
                </a:cubicBezTo>
                <a:cubicBezTo>
                  <a:pt x="2412" y="86"/>
                  <a:pt x="2107" y="0"/>
                  <a:pt x="1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18"/>
          <p:cNvGrpSpPr/>
          <p:nvPr/>
        </p:nvGrpSpPr>
        <p:grpSpPr>
          <a:xfrm rot="-4968762">
            <a:off x="7958046" y="4048981"/>
            <a:ext cx="731220" cy="1098405"/>
            <a:chOff x="4522000" y="2088250"/>
            <a:chExt cx="348250" cy="523150"/>
          </a:xfrm>
        </p:grpSpPr>
        <p:sp>
          <p:nvSpPr>
            <p:cNvPr id="293" name="Google Shape;293;p18"/>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8"/>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 name="Google Shape;300;p18"/>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1">
  <p:cSld name="SECTION_TITLE_AND_DESCRIPTION_1_1_1_1">
    <p:spTree>
      <p:nvGrpSpPr>
        <p:cNvPr id="301" name="Shape 301"/>
        <p:cNvGrpSpPr/>
        <p:nvPr/>
      </p:nvGrpSpPr>
      <p:grpSpPr>
        <a:xfrm>
          <a:off x="0" y="0"/>
          <a:ext cx="0" cy="0"/>
          <a:chOff x="0" y="0"/>
          <a:chExt cx="0" cy="0"/>
        </a:xfrm>
      </p:grpSpPr>
      <p:sp>
        <p:nvSpPr>
          <p:cNvPr id="302" name="Google Shape;302;p19"/>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3" name="Google Shape;303;p19"/>
          <p:cNvSpPr/>
          <p:nvPr/>
        </p:nvSpPr>
        <p:spPr>
          <a:xfrm rot="-5400000">
            <a:off x="-387832" y="130131"/>
            <a:ext cx="1824975" cy="1525018"/>
          </a:xfrm>
          <a:custGeom>
            <a:rect b="b" l="l" r="r" t="t"/>
            <a:pathLst>
              <a:path extrusionOk="0" h="41239" w="49347">
                <a:moveTo>
                  <a:pt x="4903" y="0"/>
                </a:moveTo>
                <a:cubicBezTo>
                  <a:pt x="5088" y="1974"/>
                  <a:pt x="4200" y="4120"/>
                  <a:pt x="3148" y="5888"/>
                </a:cubicBezTo>
                <a:cubicBezTo>
                  <a:pt x="1747" y="8239"/>
                  <a:pt x="1" y="10630"/>
                  <a:pt x="60" y="13382"/>
                </a:cubicBezTo>
                <a:cubicBezTo>
                  <a:pt x="119" y="16042"/>
                  <a:pt x="1969" y="18424"/>
                  <a:pt x="4282" y="19645"/>
                </a:cubicBezTo>
                <a:cubicBezTo>
                  <a:pt x="6163" y="20639"/>
                  <a:pt x="8300" y="20970"/>
                  <a:pt x="10431" y="20970"/>
                </a:cubicBezTo>
                <a:cubicBezTo>
                  <a:pt x="10920" y="20970"/>
                  <a:pt x="11409" y="20953"/>
                  <a:pt x="11894" y="20922"/>
                </a:cubicBezTo>
                <a:cubicBezTo>
                  <a:pt x="17010" y="20596"/>
                  <a:pt x="21980" y="18871"/>
                  <a:pt x="27103" y="18694"/>
                </a:cubicBezTo>
                <a:cubicBezTo>
                  <a:pt x="27320" y="18686"/>
                  <a:pt x="27539" y="18683"/>
                  <a:pt x="27758" y="18683"/>
                </a:cubicBezTo>
                <a:cubicBezTo>
                  <a:pt x="32707" y="18683"/>
                  <a:pt x="38067" y="20614"/>
                  <a:pt x="40181" y="25146"/>
                </a:cubicBezTo>
                <a:cubicBezTo>
                  <a:pt x="41650" y="28294"/>
                  <a:pt x="41268" y="32079"/>
                  <a:pt x="42664" y="35262"/>
                </a:cubicBezTo>
                <a:cubicBezTo>
                  <a:pt x="43909" y="38102"/>
                  <a:pt x="46474" y="40136"/>
                  <a:pt x="49346" y="41238"/>
                </a:cubicBezTo>
                <a:lnTo>
                  <a:pt x="493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rot="-1455385">
            <a:off x="-1181484" y="-212942"/>
            <a:ext cx="1877105" cy="3443590"/>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7426650" y="-891700"/>
            <a:ext cx="2412815" cy="3968509"/>
          </a:xfrm>
          <a:custGeom>
            <a:rect b="b" l="l" r="r" t="t"/>
            <a:pathLst>
              <a:path extrusionOk="0" h="63603" w="38670">
                <a:moveTo>
                  <a:pt x="1113" y="1"/>
                </a:moveTo>
                <a:lnTo>
                  <a:pt x="754" y="2"/>
                </a:lnTo>
                <a:cubicBezTo>
                  <a:pt x="1" y="4214"/>
                  <a:pt x="1407" y="8829"/>
                  <a:pt x="4706" y="11609"/>
                </a:cubicBezTo>
                <a:cubicBezTo>
                  <a:pt x="7023" y="13561"/>
                  <a:pt x="9861" y="14671"/>
                  <a:pt x="12519" y="16027"/>
                </a:cubicBezTo>
                <a:cubicBezTo>
                  <a:pt x="15216" y="17405"/>
                  <a:pt x="17815" y="19144"/>
                  <a:pt x="19081" y="22068"/>
                </a:cubicBezTo>
                <a:cubicBezTo>
                  <a:pt x="20532" y="25421"/>
                  <a:pt x="20130" y="29306"/>
                  <a:pt x="19896" y="32860"/>
                </a:cubicBezTo>
                <a:cubicBezTo>
                  <a:pt x="19646" y="36678"/>
                  <a:pt x="19784" y="40530"/>
                  <a:pt x="20591" y="44275"/>
                </a:cubicBezTo>
                <a:cubicBezTo>
                  <a:pt x="21358" y="47831"/>
                  <a:pt x="22771" y="51234"/>
                  <a:pt x="24943" y="54129"/>
                </a:cubicBezTo>
                <a:cubicBezTo>
                  <a:pt x="26808" y="56615"/>
                  <a:pt x="29152" y="58681"/>
                  <a:pt x="31755" y="60318"/>
                </a:cubicBezTo>
                <a:cubicBezTo>
                  <a:pt x="33921" y="61680"/>
                  <a:pt x="36251" y="62761"/>
                  <a:pt x="38669" y="63603"/>
                </a:cubicBezTo>
                <a:lnTo>
                  <a:pt x="38669" y="62693"/>
                </a:lnTo>
                <a:cubicBezTo>
                  <a:pt x="37091" y="62136"/>
                  <a:pt x="35549" y="61476"/>
                  <a:pt x="34068" y="60689"/>
                </a:cubicBezTo>
                <a:cubicBezTo>
                  <a:pt x="31380" y="59262"/>
                  <a:pt x="28894" y="57429"/>
                  <a:pt x="26841" y="55141"/>
                </a:cubicBezTo>
                <a:cubicBezTo>
                  <a:pt x="24560" y="52600"/>
                  <a:pt x="22928" y="49548"/>
                  <a:pt x="21943" y="46252"/>
                </a:cubicBezTo>
                <a:cubicBezTo>
                  <a:pt x="20866" y="42649"/>
                  <a:pt x="20526" y="38864"/>
                  <a:pt x="20572" y="35110"/>
                </a:cubicBezTo>
                <a:cubicBezTo>
                  <a:pt x="20617" y="31527"/>
                  <a:pt x="21120" y="27848"/>
                  <a:pt x="20419" y="24303"/>
                </a:cubicBezTo>
                <a:cubicBezTo>
                  <a:pt x="20094" y="22659"/>
                  <a:pt x="19457" y="21088"/>
                  <a:pt x="18448" y="19759"/>
                </a:cubicBezTo>
                <a:cubicBezTo>
                  <a:pt x="17583" y="18619"/>
                  <a:pt x="16485" y="17696"/>
                  <a:pt x="15302" y="16922"/>
                </a:cubicBezTo>
                <a:cubicBezTo>
                  <a:pt x="12818" y="15301"/>
                  <a:pt x="10006" y="14311"/>
                  <a:pt x="7445" y="12833"/>
                </a:cubicBezTo>
                <a:cubicBezTo>
                  <a:pt x="6169" y="12097"/>
                  <a:pt x="4939" y="11237"/>
                  <a:pt x="3931" y="10139"/>
                </a:cubicBezTo>
                <a:cubicBezTo>
                  <a:pt x="2904" y="9020"/>
                  <a:pt x="2126" y="7661"/>
                  <a:pt x="1631" y="6213"/>
                </a:cubicBezTo>
                <a:cubicBezTo>
                  <a:pt x="955" y="4240"/>
                  <a:pt x="766" y="2070"/>
                  <a:pt x="1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ix Columns ">
  <p:cSld name="SECTION_TITLE_AND_DESCRIPTION_1_1_2">
    <p:spTree>
      <p:nvGrpSpPr>
        <p:cNvPr id="306" name="Shape 306"/>
        <p:cNvGrpSpPr/>
        <p:nvPr/>
      </p:nvGrpSpPr>
      <p:grpSpPr>
        <a:xfrm>
          <a:off x="0" y="0"/>
          <a:ext cx="0" cy="0"/>
          <a:chOff x="0" y="0"/>
          <a:chExt cx="0" cy="0"/>
        </a:xfrm>
      </p:grpSpPr>
      <p:sp>
        <p:nvSpPr>
          <p:cNvPr id="307" name="Google Shape;307;p20"/>
          <p:cNvSpPr txBox="1"/>
          <p:nvPr>
            <p:ph type="title"/>
          </p:nvPr>
        </p:nvSpPr>
        <p:spPr>
          <a:xfrm>
            <a:off x="1322650" y="159026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08" name="Google Shape;308;p20"/>
          <p:cNvSpPr txBox="1"/>
          <p:nvPr>
            <p:ph idx="1" type="subTitle"/>
          </p:nvPr>
        </p:nvSpPr>
        <p:spPr>
          <a:xfrm>
            <a:off x="1322650" y="186988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9" name="Google Shape;309;p20"/>
          <p:cNvSpPr txBox="1"/>
          <p:nvPr>
            <p:ph idx="2"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0" name="Google Shape;310;p20"/>
          <p:cNvSpPr txBox="1"/>
          <p:nvPr>
            <p:ph idx="3" type="title"/>
          </p:nvPr>
        </p:nvSpPr>
        <p:spPr>
          <a:xfrm>
            <a:off x="3655350" y="159026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1" name="Google Shape;311;p20"/>
          <p:cNvSpPr txBox="1"/>
          <p:nvPr>
            <p:ph idx="4" type="subTitle"/>
          </p:nvPr>
        </p:nvSpPr>
        <p:spPr>
          <a:xfrm>
            <a:off x="3655350" y="186988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2" name="Google Shape;312;p20"/>
          <p:cNvSpPr txBox="1"/>
          <p:nvPr>
            <p:ph idx="5" type="title"/>
          </p:nvPr>
        </p:nvSpPr>
        <p:spPr>
          <a:xfrm>
            <a:off x="5988050" y="159026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3" name="Google Shape;313;p20"/>
          <p:cNvSpPr txBox="1"/>
          <p:nvPr>
            <p:ph idx="6" type="subTitle"/>
          </p:nvPr>
        </p:nvSpPr>
        <p:spPr>
          <a:xfrm>
            <a:off x="5988050" y="186988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4" name="Google Shape;314;p20"/>
          <p:cNvSpPr txBox="1"/>
          <p:nvPr>
            <p:ph idx="7" type="title"/>
          </p:nvPr>
        </p:nvSpPr>
        <p:spPr>
          <a:xfrm>
            <a:off x="1322650" y="285571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5" name="Google Shape;315;p20"/>
          <p:cNvSpPr txBox="1"/>
          <p:nvPr>
            <p:ph idx="8" type="subTitle"/>
          </p:nvPr>
        </p:nvSpPr>
        <p:spPr>
          <a:xfrm>
            <a:off x="1322650" y="313533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6" name="Google Shape;316;p20"/>
          <p:cNvSpPr txBox="1"/>
          <p:nvPr>
            <p:ph idx="9" type="title"/>
          </p:nvPr>
        </p:nvSpPr>
        <p:spPr>
          <a:xfrm>
            <a:off x="3655350" y="285571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7" name="Google Shape;317;p20"/>
          <p:cNvSpPr txBox="1"/>
          <p:nvPr>
            <p:ph idx="13" type="subTitle"/>
          </p:nvPr>
        </p:nvSpPr>
        <p:spPr>
          <a:xfrm>
            <a:off x="3655350" y="313533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8" name="Google Shape;318;p20"/>
          <p:cNvSpPr txBox="1"/>
          <p:nvPr>
            <p:ph idx="14" type="title"/>
          </p:nvPr>
        </p:nvSpPr>
        <p:spPr>
          <a:xfrm>
            <a:off x="5988050" y="2855713"/>
            <a:ext cx="1833300" cy="40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9" name="Google Shape;319;p20"/>
          <p:cNvSpPr txBox="1"/>
          <p:nvPr>
            <p:ph idx="15" type="subTitle"/>
          </p:nvPr>
        </p:nvSpPr>
        <p:spPr>
          <a:xfrm>
            <a:off x="5988050" y="3135337"/>
            <a:ext cx="1833300" cy="6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20" name="Google Shape;320;p20"/>
          <p:cNvSpPr/>
          <p:nvPr/>
        </p:nvSpPr>
        <p:spPr>
          <a:xfrm rot="10800000">
            <a:off x="6100227" y="4348306"/>
            <a:ext cx="3043773" cy="795244"/>
          </a:xfrm>
          <a:custGeom>
            <a:rect b="b" l="l" r="r" t="t"/>
            <a:pathLst>
              <a:path extrusionOk="0" h="13366" w="51158">
                <a:moveTo>
                  <a:pt x="1" y="0"/>
                </a:moveTo>
                <a:lnTo>
                  <a:pt x="1" y="7976"/>
                </a:lnTo>
                <a:cubicBezTo>
                  <a:pt x="1798" y="7380"/>
                  <a:pt x="3686" y="7067"/>
                  <a:pt x="5569" y="7067"/>
                </a:cubicBezTo>
                <a:cubicBezTo>
                  <a:pt x="7497" y="7067"/>
                  <a:pt x="9419" y="7395"/>
                  <a:pt x="11235" y="8083"/>
                </a:cubicBezTo>
                <a:cubicBezTo>
                  <a:pt x="14534" y="9331"/>
                  <a:pt x="17416" y="11599"/>
                  <a:pt x="20774" y="12664"/>
                </a:cubicBezTo>
                <a:cubicBezTo>
                  <a:pt x="22298" y="13148"/>
                  <a:pt x="23846" y="13365"/>
                  <a:pt x="25396" y="13365"/>
                </a:cubicBezTo>
                <a:cubicBezTo>
                  <a:pt x="31110" y="13365"/>
                  <a:pt x="36868" y="10413"/>
                  <a:pt x="41698" y="6972"/>
                </a:cubicBezTo>
                <a:cubicBezTo>
                  <a:pt x="44867" y="4714"/>
                  <a:pt x="47937" y="2191"/>
                  <a:pt x="511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flipH="1">
            <a:off x="-157" y="3263125"/>
            <a:ext cx="5635165" cy="1880430"/>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0"/>
          <p:cNvSpPr/>
          <p:nvPr/>
        </p:nvSpPr>
        <p:spPr>
          <a:xfrm rot="6299903">
            <a:off x="5980998" y="2808417"/>
            <a:ext cx="2221577" cy="3653969"/>
          </a:xfrm>
          <a:custGeom>
            <a:rect b="b" l="l" r="r" t="t"/>
            <a:pathLst>
              <a:path extrusionOk="0" h="63603" w="38670">
                <a:moveTo>
                  <a:pt x="1113" y="1"/>
                </a:moveTo>
                <a:lnTo>
                  <a:pt x="754" y="2"/>
                </a:lnTo>
                <a:cubicBezTo>
                  <a:pt x="1" y="4214"/>
                  <a:pt x="1407" y="8829"/>
                  <a:pt x="4706" y="11609"/>
                </a:cubicBezTo>
                <a:cubicBezTo>
                  <a:pt x="7023" y="13561"/>
                  <a:pt x="9861" y="14671"/>
                  <a:pt x="12519" y="16027"/>
                </a:cubicBezTo>
                <a:cubicBezTo>
                  <a:pt x="15216" y="17405"/>
                  <a:pt x="17815" y="19144"/>
                  <a:pt x="19081" y="22068"/>
                </a:cubicBezTo>
                <a:cubicBezTo>
                  <a:pt x="20532" y="25421"/>
                  <a:pt x="20130" y="29306"/>
                  <a:pt x="19896" y="32860"/>
                </a:cubicBezTo>
                <a:cubicBezTo>
                  <a:pt x="19646" y="36678"/>
                  <a:pt x="19784" y="40530"/>
                  <a:pt x="20591" y="44275"/>
                </a:cubicBezTo>
                <a:cubicBezTo>
                  <a:pt x="21358" y="47831"/>
                  <a:pt x="22771" y="51234"/>
                  <a:pt x="24943" y="54129"/>
                </a:cubicBezTo>
                <a:cubicBezTo>
                  <a:pt x="26808" y="56615"/>
                  <a:pt x="29152" y="58681"/>
                  <a:pt x="31755" y="60318"/>
                </a:cubicBezTo>
                <a:cubicBezTo>
                  <a:pt x="33921" y="61680"/>
                  <a:pt x="36251" y="62761"/>
                  <a:pt x="38669" y="63603"/>
                </a:cubicBezTo>
                <a:lnTo>
                  <a:pt x="38669" y="62693"/>
                </a:lnTo>
                <a:cubicBezTo>
                  <a:pt x="37091" y="62136"/>
                  <a:pt x="35549" y="61476"/>
                  <a:pt x="34068" y="60689"/>
                </a:cubicBezTo>
                <a:cubicBezTo>
                  <a:pt x="31380" y="59262"/>
                  <a:pt x="28894" y="57429"/>
                  <a:pt x="26841" y="55141"/>
                </a:cubicBezTo>
                <a:cubicBezTo>
                  <a:pt x="24560" y="52600"/>
                  <a:pt x="22928" y="49548"/>
                  <a:pt x="21943" y="46252"/>
                </a:cubicBezTo>
                <a:cubicBezTo>
                  <a:pt x="20866" y="42649"/>
                  <a:pt x="20526" y="38864"/>
                  <a:pt x="20572" y="35110"/>
                </a:cubicBezTo>
                <a:cubicBezTo>
                  <a:pt x="20617" y="31527"/>
                  <a:pt x="21120" y="27848"/>
                  <a:pt x="20419" y="24303"/>
                </a:cubicBezTo>
                <a:cubicBezTo>
                  <a:pt x="20094" y="22659"/>
                  <a:pt x="19457" y="21088"/>
                  <a:pt x="18448" y="19759"/>
                </a:cubicBezTo>
                <a:cubicBezTo>
                  <a:pt x="17583" y="18619"/>
                  <a:pt x="16485" y="17696"/>
                  <a:pt x="15302" y="16922"/>
                </a:cubicBezTo>
                <a:cubicBezTo>
                  <a:pt x="12818" y="15301"/>
                  <a:pt x="10006" y="14311"/>
                  <a:pt x="7445" y="12833"/>
                </a:cubicBezTo>
                <a:cubicBezTo>
                  <a:pt x="6169" y="12097"/>
                  <a:pt x="4939" y="11237"/>
                  <a:pt x="3931" y="10139"/>
                </a:cubicBezTo>
                <a:cubicBezTo>
                  <a:pt x="2904" y="9020"/>
                  <a:pt x="2126" y="7661"/>
                  <a:pt x="1631" y="6213"/>
                </a:cubicBezTo>
                <a:cubicBezTo>
                  <a:pt x="955" y="4240"/>
                  <a:pt x="766" y="2070"/>
                  <a:pt x="1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0"/>
          <p:cNvGrpSpPr/>
          <p:nvPr/>
        </p:nvGrpSpPr>
        <p:grpSpPr>
          <a:xfrm>
            <a:off x="275208" y="3872319"/>
            <a:ext cx="595507" cy="894587"/>
            <a:chOff x="4522000" y="2088250"/>
            <a:chExt cx="348250" cy="523150"/>
          </a:xfrm>
        </p:grpSpPr>
        <p:sp>
          <p:nvSpPr>
            <p:cNvPr id="324" name="Google Shape;324;p20"/>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3" name="Shape 43"/>
        <p:cNvGrpSpPr/>
        <p:nvPr/>
      </p:nvGrpSpPr>
      <p:grpSpPr>
        <a:xfrm>
          <a:off x="0" y="0"/>
          <a:ext cx="0" cy="0"/>
          <a:chOff x="0" y="0"/>
          <a:chExt cx="0" cy="0"/>
        </a:xfrm>
      </p:grpSpPr>
      <p:sp>
        <p:nvSpPr>
          <p:cNvPr id="44" name="Google Shape;44;p3"/>
          <p:cNvSpPr/>
          <p:nvPr/>
        </p:nvSpPr>
        <p:spPr>
          <a:xfrm rot="10800000">
            <a:off x="87" y="37"/>
            <a:ext cx="9152992" cy="3054314"/>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rot="10800000">
            <a:off x="3215879" y="2769117"/>
            <a:ext cx="5937196" cy="2374383"/>
          </a:xfrm>
          <a:custGeom>
            <a:rect b="b" l="l" r="r" t="t"/>
            <a:pathLst>
              <a:path extrusionOk="0" h="28504" w="71277">
                <a:moveTo>
                  <a:pt x="1" y="0"/>
                </a:moveTo>
                <a:lnTo>
                  <a:pt x="1" y="15127"/>
                </a:lnTo>
                <a:cubicBezTo>
                  <a:pt x="1718" y="14288"/>
                  <a:pt x="3526" y="13647"/>
                  <a:pt x="5389" y="13215"/>
                </a:cubicBezTo>
                <a:cubicBezTo>
                  <a:pt x="6738" y="12903"/>
                  <a:pt x="8143" y="12711"/>
                  <a:pt x="9533" y="12711"/>
                </a:cubicBezTo>
                <a:cubicBezTo>
                  <a:pt x="11440" y="12711"/>
                  <a:pt x="13321" y="13073"/>
                  <a:pt x="14997" y="13984"/>
                </a:cubicBezTo>
                <a:cubicBezTo>
                  <a:pt x="19932" y="16668"/>
                  <a:pt x="21662" y="23154"/>
                  <a:pt x="26048" y="26698"/>
                </a:cubicBezTo>
                <a:cubicBezTo>
                  <a:pt x="27326" y="27729"/>
                  <a:pt x="28890" y="28504"/>
                  <a:pt x="30506" y="28504"/>
                </a:cubicBezTo>
                <a:cubicBezTo>
                  <a:pt x="30639" y="28504"/>
                  <a:pt x="30773" y="28498"/>
                  <a:pt x="30908" y="28487"/>
                </a:cubicBezTo>
                <a:cubicBezTo>
                  <a:pt x="34863" y="28169"/>
                  <a:pt x="36905" y="23573"/>
                  <a:pt x="37904" y="19645"/>
                </a:cubicBezTo>
                <a:cubicBezTo>
                  <a:pt x="38901" y="15717"/>
                  <a:pt x="40247" y="11071"/>
                  <a:pt x="44034" y="9859"/>
                </a:cubicBezTo>
                <a:cubicBezTo>
                  <a:pt x="44652" y="9661"/>
                  <a:pt x="45269" y="9577"/>
                  <a:pt x="45886" y="9577"/>
                </a:cubicBezTo>
                <a:cubicBezTo>
                  <a:pt x="49081" y="9577"/>
                  <a:pt x="52279" y="11835"/>
                  <a:pt x="55605" y="12278"/>
                </a:cubicBezTo>
                <a:cubicBezTo>
                  <a:pt x="56016" y="12333"/>
                  <a:pt x="56429" y="12360"/>
                  <a:pt x="56841" y="12360"/>
                </a:cubicBezTo>
                <a:cubicBezTo>
                  <a:pt x="59348" y="12360"/>
                  <a:pt x="61832" y="11384"/>
                  <a:pt x="63963" y="9993"/>
                </a:cubicBezTo>
                <a:cubicBezTo>
                  <a:pt x="67458" y="7716"/>
                  <a:pt x="70193" y="4034"/>
                  <a:pt x="71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flipH="1" rot="812510">
            <a:off x="5734808" y="391831"/>
            <a:ext cx="4114863" cy="1317807"/>
          </a:xfrm>
          <a:custGeom>
            <a:rect b="b" l="l" r="r" t="t"/>
            <a:pathLst>
              <a:path extrusionOk="0" h="28545" w="89132">
                <a:moveTo>
                  <a:pt x="88117" y="1"/>
                </a:moveTo>
                <a:cubicBezTo>
                  <a:pt x="87458" y="863"/>
                  <a:pt x="86746" y="1680"/>
                  <a:pt x="85962" y="2429"/>
                </a:cubicBezTo>
                <a:cubicBezTo>
                  <a:pt x="84570" y="3758"/>
                  <a:pt x="82955" y="4885"/>
                  <a:pt x="81162" y="5562"/>
                </a:cubicBezTo>
                <a:cubicBezTo>
                  <a:pt x="79522" y="6182"/>
                  <a:pt x="77793" y="6384"/>
                  <a:pt x="76056" y="6384"/>
                </a:cubicBezTo>
                <a:cubicBezTo>
                  <a:pt x="75775" y="6384"/>
                  <a:pt x="75494" y="6379"/>
                  <a:pt x="75213" y="6369"/>
                </a:cubicBezTo>
                <a:cubicBezTo>
                  <a:pt x="72586" y="6279"/>
                  <a:pt x="69912" y="5825"/>
                  <a:pt x="67267" y="5825"/>
                </a:cubicBezTo>
                <a:cubicBezTo>
                  <a:pt x="65816" y="5825"/>
                  <a:pt x="64374" y="5962"/>
                  <a:pt x="62953" y="6369"/>
                </a:cubicBezTo>
                <a:cubicBezTo>
                  <a:pt x="59253" y="7430"/>
                  <a:pt x="56368" y="10254"/>
                  <a:pt x="54067" y="13282"/>
                </a:cubicBezTo>
                <a:cubicBezTo>
                  <a:pt x="51509" y="16651"/>
                  <a:pt x="49489" y="20466"/>
                  <a:pt x="46504" y="23485"/>
                </a:cubicBezTo>
                <a:cubicBezTo>
                  <a:pt x="44191" y="25824"/>
                  <a:pt x="41030" y="27724"/>
                  <a:pt x="37726" y="27724"/>
                </a:cubicBezTo>
                <a:cubicBezTo>
                  <a:pt x="37103" y="27724"/>
                  <a:pt x="36475" y="27656"/>
                  <a:pt x="35846" y="27511"/>
                </a:cubicBezTo>
                <a:cubicBezTo>
                  <a:pt x="32488" y="26737"/>
                  <a:pt x="29995" y="24084"/>
                  <a:pt x="27789" y="21552"/>
                </a:cubicBezTo>
                <a:cubicBezTo>
                  <a:pt x="26624" y="20216"/>
                  <a:pt x="25497" y="18843"/>
                  <a:pt x="24270" y="17565"/>
                </a:cubicBezTo>
                <a:cubicBezTo>
                  <a:pt x="22916" y="16152"/>
                  <a:pt x="21408" y="14897"/>
                  <a:pt x="19772" y="13824"/>
                </a:cubicBezTo>
                <a:cubicBezTo>
                  <a:pt x="16221" y="11500"/>
                  <a:pt x="11995" y="10167"/>
                  <a:pt x="7804" y="10167"/>
                </a:cubicBezTo>
                <a:cubicBezTo>
                  <a:pt x="5126" y="10167"/>
                  <a:pt x="2463" y="10711"/>
                  <a:pt x="0" y="11888"/>
                </a:cubicBezTo>
                <a:lnTo>
                  <a:pt x="2" y="12813"/>
                </a:lnTo>
                <a:cubicBezTo>
                  <a:pt x="421" y="12607"/>
                  <a:pt x="848" y="12417"/>
                  <a:pt x="1281" y="12246"/>
                </a:cubicBezTo>
                <a:cubicBezTo>
                  <a:pt x="3096" y="11537"/>
                  <a:pt x="5011" y="11120"/>
                  <a:pt x="6956" y="11013"/>
                </a:cubicBezTo>
                <a:cubicBezTo>
                  <a:pt x="7294" y="10995"/>
                  <a:pt x="7631" y="10985"/>
                  <a:pt x="7967" y="10985"/>
                </a:cubicBezTo>
                <a:cubicBezTo>
                  <a:pt x="11577" y="10985"/>
                  <a:pt x="15129" y="12052"/>
                  <a:pt x="18265" y="13875"/>
                </a:cubicBezTo>
                <a:cubicBezTo>
                  <a:pt x="19998" y="14886"/>
                  <a:pt x="21601" y="16103"/>
                  <a:pt x="23037" y="17504"/>
                </a:cubicBezTo>
                <a:cubicBezTo>
                  <a:pt x="24320" y="18751"/>
                  <a:pt x="25471" y="20131"/>
                  <a:pt x="26640" y="21490"/>
                </a:cubicBezTo>
                <a:cubicBezTo>
                  <a:pt x="28839" y="24048"/>
                  <a:pt x="31203" y="26734"/>
                  <a:pt x="34403" y="27950"/>
                </a:cubicBezTo>
                <a:cubicBezTo>
                  <a:pt x="35480" y="28359"/>
                  <a:pt x="36578" y="28544"/>
                  <a:pt x="37671" y="28544"/>
                </a:cubicBezTo>
                <a:cubicBezTo>
                  <a:pt x="40297" y="28544"/>
                  <a:pt x="42886" y="27474"/>
                  <a:pt x="45040" y="25861"/>
                </a:cubicBezTo>
                <a:cubicBezTo>
                  <a:pt x="48408" y="23336"/>
                  <a:pt x="50644" y="19660"/>
                  <a:pt x="52993" y="16209"/>
                </a:cubicBezTo>
                <a:cubicBezTo>
                  <a:pt x="55220" y="12937"/>
                  <a:pt x="57765" y="9619"/>
                  <a:pt x="61367" y="7868"/>
                </a:cubicBezTo>
                <a:cubicBezTo>
                  <a:pt x="63267" y="6945"/>
                  <a:pt x="65282" y="6674"/>
                  <a:pt x="67325" y="6674"/>
                </a:cubicBezTo>
                <a:cubicBezTo>
                  <a:pt x="69396" y="6674"/>
                  <a:pt x="71496" y="6952"/>
                  <a:pt x="73534" y="7111"/>
                </a:cubicBezTo>
                <a:cubicBezTo>
                  <a:pt x="74387" y="7177"/>
                  <a:pt x="75245" y="7224"/>
                  <a:pt x="76102" y="7224"/>
                </a:cubicBezTo>
                <a:cubicBezTo>
                  <a:pt x="77282" y="7224"/>
                  <a:pt x="78460" y="7135"/>
                  <a:pt x="79620" y="6889"/>
                </a:cubicBezTo>
                <a:cubicBezTo>
                  <a:pt x="81488" y="6493"/>
                  <a:pt x="83243" y="5641"/>
                  <a:pt x="84786" y="4501"/>
                </a:cubicBezTo>
                <a:cubicBezTo>
                  <a:pt x="86486" y="3248"/>
                  <a:pt x="87899" y="1700"/>
                  <a:pt x="89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7" name="Google Shape;47;p3"/>
          <p:cNvSpPr/>
          <p:nvPr/>
        </p:nvSpPr>
        <p:spPr>
          <a:xfrm rot="9292910">
            <a:off x="1233532" y="4036121"/>
            <a:ext cx="3919800" cy="2421730"/>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7247696" y="4200582"/>
            <a:ext cx="2253722" cy="845297"/>
          </a:xfrm>
          <a:custGeom>
            <a:rect b="b" l="l" r="r" t="t"/>
            <a:pathLst>
              <a:path extrusionOk="0" h="8394" w="22380">
                <a:moveTo>
                  <a:pt x="12706" y="4143"/>
                </a:moveTo>
                <a:lnTo>
                  <a:pt x="12706" y="4143"/>
                </a:lnTo>
                <a:cubicBezTo>
                  <a:pt x="12813" y="5027"/>
                  <a:pt x="12654" y="6011"/>
                  <a:pt x="12105" y="6710"/>
                </a:cubicBezTo>
                <a:cubicBezTo>
                  <a:pt x="11901" y="6972"/>
                  <a:pt x="11499" y="7347"/>
                  <a:pt x="11125" y="7347"/>
                </a:cubicBezTo>
                <a:cubicBezTo>
                  <a:pt x="11048" y="7347"/>
                  <a:pt x="10972" y="7331"/>
                  <a:pt x="10899" y="7295"/>
                </a:cubicBezTo>
                <a:cubicBezTo>
                  <a:pt x="10314" y="7004"/>
                  <a:pt x="10665" y="6155"/>
                  <a:pt x="10935" y="5793"/>
                </a:cubicBezTo>
                <a:cubicBezTo>
                  <a:pt x="11408" y="5158"/>
                  <a:pt x="12039" y="4615"/>
                  <a:pt x="12706" y="4143"/>
                </a:cubicBezTo>
                <a:close/>
                <a:moveTo>
                  <a:pt x="8226" y="1"/>
                </a:moveTo>
                <a:cubicBezTo>
                  <a:pt x="7103" y="1"/>
                  <a:pt x="5958" y="205"/>
                  <a:pt x="4923" y="470"/>
                </a:cubicBezTo>
                <a:cubicBezTo>
                  <a:pt x="4009" y="705"/>
                  <a:pt x="3123" y="1031"/>
                  <a:pt x="2274" y="1444"/>
                </a:cubicBezTo>
                <a:cubicBezTo>
                  <a:pt x="1506" y="1817"/>
                  <a:pt x="565" y="2225"/>
                  <a:pt x="85" y="2969"/>
                </a:cubicBezTo>
                <a:cubicBezTo>
                  <a:pt x="0" y="3099"/>
                  <a:pt x="117" y="3254"/>
                  <a:pt x="252" y="3254"/>
                </a:cubicBezTo>
                <a:cubicBezTo>
                  <a:pt x="266" y="3254"/>
                  <a:pt x="280" y="3252"/>
                  <a:pt x="294" y="3248"/>
                </a:cubicBezTo>
                <a:cubicBezTo>
                  <a:pt x="888" y="3094"/>
                  <a:pt x="1367" y="2699"/>
                  <a:pt x="1905" y="2403"/>
                </a:cubicBezTo>
                <a:cubicBezTo>
                  <a:pt x="2500" y="2077"/>
                  <a:pt x="3117" y="1793"/>
                  <a:pt x="3752" y="1557"/>
                </a:cubicBezTo>
                <a:cubicBezTo>
                  <a:pt x="4993" y="1093"/>
                  <a:pt x="6297" y="800"/>
                  <a:pt x="7616" y="715"/>
                </a:cubicBezTo>
                <a:cubicBezTo>
                  <a:pt x="7880" y="698"/>
                  <a:pt x="8149" y="686"/>
                  <a:pt x="8419" y="686"/>
                </a:cubicBezTo>
                <a:cubicBezTo>
                  <a:pt x="9395" y="686"/>
                  <a:pt x="10388" y="837"/>
                  <a:pt x="11199" y="1417"/>
                </a:cubicBezTo>
                <a:cubicBezTo>
                  <a:pt x="11831" y="1871"/>
                  <a:pt x="12266" y="2542"/>
                  <a:pt x="12511" y="3283"/>
                </a:cubicBezTo>
                <a:cubicBezTo>
                  <a:pt x="11847" y="3724"/>
                  <a:pt x="11217" y="4217"/>
                  <a:pt x="10631" y="4757"/>
                </a:cubicBezTo>
                <a:cubicBezTo>
                  <a:pt x="10106" y="5243"/>
                  <a:pt x="9639" y="5855"/>
                  <a:pt x="9587" y="6605"/>
                </a:cubicBezTo>
                <a:cubicBezTo>
                  <a:pt x="9541" y="7276"/>
                  <a:pt x="9830" y="7939"/>
                  <a:pt x="10439" y="8236"/>
                </a:cubicBezTo>
                <a:cubicBezTo>
                  <a:pt x="10664" y="8345"/>
                  <a:pt x="10885" y="8394"/>
                  <a:pt x="11100" y="8394"/>
                </a:cubicBezTo>
                <a:cubicBezTo>
                  <a:pt x="12128" y="8394"/>
                  <a:pt x="13004" y="7284"/>
                  <a:pt x="13320" y="6350"/>
                </a:cubicBezTo>
                <a:cubicBezTo>
                  <a:pt x="13611" y="5486"/>
                  <a:pt x="13611" y="4561"/>
                  <a:pt x="13388" y="3692"/>
                </a:cubicBezTo>
                <a:cubicBezTo>
                  <a:pt x="13548" y="3591"/>
                  <a:pt x="13707" y="3495"/>
                  <a:pt x="13866" y="3401"/>
                </a:cubicBezTo>
                <a:cubicBezTo>
                  <a:pt x="14994" y="2735"/>
                  <a:pt x="16224" y="2207"/>
                  <a:pt x="17493" y="1908"/>
                </a:cubicBezTo>
                <a:cubicBezTo>
                  <a:pt x="17875" y="1819"/>
                  <a:pt x="18269" y="1766"/>
                  <a:pt x="18654" y="1766"/>
                </a:cubicBezTo>
                <a:cubicBezTo>
                  <a:pt x="19713" y="1766"/>
                  <a:pt x="20706" y="2162"/>
                  <a:pt x="21203" y="3274"/>
                </a:cubicBezTo>
                <a:cubicBezTo>
                  <a:pt x="21795" y="4599"/>
                  <a:pt x="21043" y="5961"/>
                  <a:pt x="20126" y="6902"/>
                </a:cubicBezTo>
                <a:cubicBezTo>
                  <a:pt x="20012" y="7017"/>
                  <a:pt x="20111" y="7196"/>
                  <a:pt x="20252" y="7196"/>
                </a:cubicBezTo>
                <a:cubicBezTo>
                  <a:pt x="20265" y="7196"/>
                  <a:pt x="20277" y="7194"/>
                  <a:pt x="20290" y="7191"/>
                </a:cubicBezTo>
                <a:cubicBezTo>
                  <a:pt x="21684" y="6877"/>
                  <a:pt x="22380" y="5383"/>
                  <a:pt x="22193" y="3998"/>
                </a:cubicBezTo>
                <a:cubicBezTo>
                  <a:pt x="21998" y="2548"/>
                  <a:pt x="20855" y="1338"/>
                  <a:pt x="19455" y="1077"/>
                </a:cubicBezTo>
                <a:cubicBezTo>
                  <a:pt x="19178" y="1025"/>
                  <a:pt x="18898" y="1002"/>
                  <a:pt x="18617" y="1002"/>
                </a:cubicBezTo>
                <a:cubicBezTo>
                  <a:pt x="17305" y="1002"/>
                  <a:pt x="15960" y="1509"/>
                  <a:pt x="14793" y="2026"/>
                </a:cubicBezTo>
                <a:cubicBezTo>
                  <a:pt x="14215" y="2282"/>
                  <a:pt x="13654" y="2574"/>
                  <a:pt x="13114" y="2900"/>
                </a:cubicBezTo>
                <a:cubicBezTo>
                  <a:pt x="12579" y="1686"/>
                  <a:pt x="11591" y="683"/>
                  <a:pt x="10330" y="293"/>
                </a:cubicBezTo>
                <a:cubicBezTo>
                  <a:pt x="9661" y="85"/>
                  <a:pt x="8948" y="1"/>
                  <a:pt x="8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3"/>
          <p:cNvGrpSpPr/>
          <p:nvPr/>
        </p:nvGrpSpPr>
        <p:grpSpPr>
          <a:xfrm rot="2700000">
            <a:off x="283267" y="227467"/>
            <a:ext cx="1263184" cy="1933465"/>
            <a:chOff x="1069625" y="2883725"/>
            <a:chExt cx="1422756" cy="2177709"/>
          </a:xfrm>
        </p:grpSpPr>
        <p:sp>
          <p:nvSpPr>
            <p:cNvPr id="50" name="Google Shape;50;p3"/>
            <p:cNvSpPr/>
            <p:nvPr/>
          </p:nvSpPr>
          <p:spPr>
            <a:xfrm>
              <a:off x="1069625" y="3275155"/>
              <a:ext cx="154786" cy="162827"/>
            </a:xfrm>
            <a:custGeom>
              <a:rect b="b" l="l" r="r" t="t"/>
              <a:pathLst>
                <a:path extrusionOk="0" h="2369" w="2252">
                  <a:moveTo>
                    <a:pt x="454" y="0"/>
                  </a:moveTo>
                  <a:cubicBezTo>
                    <a:pt x="431" y="0"/>
                    <a:pt x="407" y="2"/>
                    <a:pt x="384" y="6"/>
                  </a:cubicBezTo>
                  <a:cubicBezTo>
                    <a:pt x="369" y="4"/>
                    <a:pt x="353" y="3"/>
                    <a:pt x="338" y="3"/>
                  </a:cubicBezTo>
                  <a:cubicBezTo>
                    <a:pt x="285" y="3"/>
                    <a:pt x="233" y="15"/>
                    <a:pt x="184" y="38"/>
                  </a:cubicBezTo>
                  <a:cubicBezTo>
                    <a:pt x="126" y="41"/>
                    <a:pt x="77" y="84"/>
                    <a:pt x="69" y="143"/>
                  </a:cubicBezTo>
                  <a:cubicBezTo>
                    <a:pt x="31" y="207"/>
                    <a:pt x="12" y="280"/>
                    <a:pt x="17" y="355"/>
                  </a:cubicBezTo>
                  <a:cubicBezTo>
                    <a:pt x="4" y="410"/>
                    <a:pt x="1" y="467"/>
                    <a:pt x="10" y="524"/>
                  </a:cubicBezTo>
                  <a:cubicBezTo>
                    <a:pt x="12" y="547"/>
                    <a:pt x="20" y="568"/>
                    <a:pt x="27" y="590"/>
                  </a:cubicBezTo>
                  <a:cubicBezTo>
                    <a:pt x="36" y="715"/>
                    <a:pt x="76" y="835"/>
                    <a:pt x="118" y="960"/>
                  </a:cubicBezTo>
                  <a:cubicBezTo>
                    <a:pt x="175" y="1135"/>
                    <a:pt x="246" y="1305"/>
                    <a:pt x="328" y="1469"/>
                  </a:cubicBezTo>
                  <a:cubicBezTo>
                    <a:pt x="358" y="1534"/>
                    <a:pt x="393" y="1596"/>
                    <a:pt x="432" y="1655"/>
                  </a:cubicBezTo>
                  <a:cubicBezTo>
                    <a:pt x="504" y="1757"/>
                    <a:pt x="572" y="1874"/>
                    <a:pt x="664" y="1956"/>
                  </a:cubicBezTo>
                  <a:cubicBezTo>
                    <a:pt x="713" y="2001"/>
                    <a:pt x="763" y="2042"/>
                    <a:pt x="814" y="2087"/>
                  </a:cubicBezTo>
                  <a:cubicBezTo>
                    <a:pt x="880" y="2148"/>
                    <a:pt x="952" y="2205"/>
                    <a:pt x="1026" y="2257"/>
                  </a:cubicBezTo>
                  <a:cubicBezTo>
                    <a:pt x="1144" y="2336"/>
                    <a:pt x="1269" y="2358"/>
                    <a:pt x="1396" y="2360"/>
                  </a:cubicBezTo>
                  <a:cubicBezTo>
                    <a:pt x="1439" y="2365"/>
                    <a:pt x="1481" y="2368"/>
                    <a:pt x="1522" y="2368"/>
                  </a:cubicBezTo>
                  <a:cubicBezTo>
                    <a:pt x="1674" y="2368"/>
                    <a:pt x="1816" y="2326"/>
                    <a:pt x="1948" y="2221"/>
                  </a:cubicBezTo>
                  <a:cubicBezTo>
                    <a:pt x="2108" y="2094"/>
                    <a:pt x="2252" y="1871"/>
                    <a:pt x="2227" y="1651"/>
                  </a:cubicBezTo>
                  <a:cubicBezTo>
                    <a:pt x="2225" y="1630"/>
                    <a:pt x="2222" y="1609"/>
                    <a:pt x="2219" y="1587"/>
                  </a:cubicBezTo>
                  <a:cubicBezTo>
                    <a:pt x="2227" y="1404"/>
                    <a:pt x="2176" y="1222"/>
                    <a:pt x="2072" y="1073"/>
                  </a:cubicBezTo>
                  <a:cubicBezTo>
                    <a:pt x="2031" y="1014"/>
                    <a:pt x="1993" y="954"/>
                    <a:pt x="1952" y="897"/>
                  </a:cubicBezTo>
                  <a:cubicBezTo>
                    <a:pt x="1801" y="681"/>
                    <a:pt x="1608" y="525"/>
                    <a:pt x="1389" y="384"/>
                  </a:cubicBezTo>
                  <a:cubicBezTo>
                    <a:pt x="1278" y="313"/>
                    <a:pt x="1162" y="250"/>
                    <a:pt x="1041" y="196"/>
                  </a:cubicBezTo>
                  <a:lnTo>
                    <a:pt x="868" y="120"/>
                  </a:lnTo>
                  <a:cubicBezTo>
                    <a:pt x="808" y="93"/>
                    <a:pt x="747" y="61"/>
                    <a:pt x="684" y="39"/>
                  </a:cubicBezTo>
                  <a:cubicBezTo>
                    <a:pt x="661" y="35"/>
                    <a:pt x="636" y="32"/>
                    <a:pt x="612" y="31"/>
                  </a:cubicBezTo>
                  <a:cubicBezTo>
                    <a:pt x="562" y="11"/>
                    <a:pt x="508" y="0"/>
                    <a:pt x="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1" name="Google Shape;51;p3"/>
            <p:cNvSpPr/>
            <p:nvPr/>
          </p:nvSpPr>
          <p:spPr>
            <a:xfrm>
              <a:off x="1403250" y="3384232"/>
              <a:ext cx="165095" cy="166951"/>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2" name="Google Shape;52;p3"/>
            <p:cNvSpPr/>
            <p:nvPr/>
          </p:nvSpPr>
          <p:spPr>
            <a:xfrm>
              <a:off x="1458717" y="2956581"/>
              <a:ext cx="170113" cy="187640"/>
            </a:xfrm>
            <a:custGeom>
              <a:rect b="b" l="l" r="r" t="t"/>
              <a:pathLst>
                <a:path extrusionOk="0" h="2730" w="2475">
                  <a:moveTo>
                    <a:pt x="700" y="1"/>
                  </a:moveTo>
                  <a:cubicBezTo>
                    <a:pt x="470" y="1"/>
                    <a:pt x="243" y="132"/>
                    <a:pt x="124" y="332"/>
                  </a:cubicBezTo>
                  <a:cubicBezTo>
                    <a:pt x="78" y="415"/>
                    <a:pt x="48" y="505"/>
                    <a:pt x="38" y="599"/>
                  </a:cubicBezTo>
                  <a:cubicBezTo>
                    <a:pt x="24" y="661"/>
                    <a:pt x="16" y="723"/>
                    <a:pt x="15" y="786"/>
                  </a:cubicBezTo>
                  <a:cubicBezTo>
                    <a:pt x="5" y="853"/>
                    <a:pt x="1" y="919"/>
                    <a:pt x="2" y="985"/>
                  </a:cubicBezTo>
                  <a:cubicBezTo>
                    <a:pt x="3" y="1049"/>
                    <a:pt x="9" y="1112"/>
                    <a:pt x="19" y="1175"/>
                  </a:cubicBezTo>
                  <a:cubicBezTo>
                    <a:pt x="45" y="1376"/>
                    <a:pt x="47" y="1347"/>
                    <a:pt x="145" y="1579"/>
                  </a:cubicBezTo>
                  <a:cubicBezTo>
                    <a:pt x="189" y="1687"/>
                    <a:pt x="235" y="1795"/>
                    <a:pt x="282" y="1902"/>
                  </a:cubicBezTo>
                  <a:cubicBezTo>
                    <a:pt x="478" y="2367"/>
                    <a:pt x="981" y="2715"/>
                    <a:pt x="1479" y="2715"/>
                  </a:cubicBezTo>
                  <a:cubicBezTo>
                    <a:pt x="1506" y="2715"/>
                    <a:pt x="1533" y="2714"/>
                    <a:pt x="1560" y="2712"/>
                  </a:cubicBezTo>
                  <a:cubicBezTo>
                    <a:pt x="1600" y="2720"/>
                    <a:pt x="1642" y="2726"/>
                    <a:pt x="1684" y="2729"/>
                  </a:cubicBezTo>
                  <a:cubicBezTo>
                    <a:pt x="1692" y="2729"/>
                    <a:pt x="1701" y="2729"/>
                    <a:pt x="1710" y="2729"/>
                  </a:cubicBezTo>
                  <a:cubicBezTo>
                    <a:pt x="1865" y="2729"/>
                    <a:pt x="2013" y="2669"/>
                    <a:pt x="2133" y="2573"/>
                  </a:cubicBezTo>
                  <a:cubicBezTo>
                    <a:pt x="2259" y="2477"/>
                    <a:pt x="2347" y="2341"/>
                    <a:pt x="2387" y="2189"/>
                  </a:cubicBezTo>
                  <a:cubicBezTo>
                    <a:pt x="2398" y="2144"/>
                    <a:pt x="2404" y="2099"/>
                    <a:pt x="2407" y="2053"/>
                  </a:cubicBezTo>
                  <a:cubicBezTo>
                    <a:pt x="2453" y="1936"/>
                    <a:pt x="2475" y="1812"/>
                    <a:pt x="2473" y="1687"/>
                  </a:cubicBezTo>
                  <a:cubicBezTo>
                    <a:pt x="2468" y="1549"/>
                    <a:pt x="2447" y="1410"/>
                    <a:pt x="2413" y="1276"/>
                  </a:cubicBezTo>
                  <a:cubicBezTo>
                    <a:pt x="2387" y="1178"/>
                    <a:pt x="2334" y="1070"/>
                    <a:pt x="2288" y="979"/>
                  </a:cubicBezTo>
                  <a:cubicBezTo>
                    <a:pt x="2251" y="909"/>
                    <a:pt x="2221" y="873"/>
                    <a:pt x="2168" y="801"/>
                  </a:cubicBezTo>
                  <a:cubicBezTo>
                    <a:pt x="2133" y="752"/>
                    <a:pt x="2096" y="704"/>
                    <a:pt x="2058" y="658"/>
                  </a:cubicBezTo>
                  <a:lnTo>
                    <a:pt x="1836" y="482"/>
                  </a:lnTo>
                  <a:lnTo>
                    <a:pt x="1769" y="430"/>
                  </a:lnTo>
                  <a:cubicBezTo>
                    <a:pt x="1684" y="363"/>
                    <a:pt x="1600" y="292"/>
                    <a:pt x="1512" y="229"/>
                  </a:cubicBezTo>
                  <a:cubicBezTo>
                    <a:pt x="1368" y="125"/>
                    <a:pt x="1153" y="56"/>
                    <a:pt x="962" y="36"/>
                  </a:cubicBezTo>
                  <a:cubicBezTo>
                    <a:pt x="918" y="25"/>
                    <a:pt x="874" y="18"/>
                    <a:pt x="831" y="15"/>
                  </a:cubicBezTo>
                  <a:cubicBezTo>
                    <a:pt x="787" y="6"/>
                    <a:pt x="74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3" name="Google Shape;53;p3"/>
            <p:cNvSpPr/>
            <p:nvPr/>
          </p:nvSpPr>
          <p:spPr>
            <a:xfrm>
              <a:off x="1281938" y="3713597"/>
              <a:ext cx="143995" cy="152792"/>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4" name="Google Shape;54;p3"/>
            <p:cNvSpPr/>
            <p:nvPr/>
          </p:nvSpPr>
          <p:spPr>
            <a:xfrm>
              <a:off x="1646425" y="4017943"/>
              <a:ext cx="171419" cy="182141"/>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5" name="Google Shape;55;p3"/>
            <p:cNvSpPr/>
            <p:nvPr/>
          </p:nvSpPr>
          <p:spPr>
            <a:xfrm>
              <a:off x="1288262" y="4076777"/>
              <a:ext cx="137053" cy="147981"/>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6" name="Google Shape;56;p3"/>
            <p:cNvSpPr/>
            <p:nvPr/>
          </p:nvSpPr>
          <p:spPr>
            <a:xfrm>
              <a:off x="1585184" y="4490064"/>
              <a:ext cx="150043" cy="182416"/>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7" name="Google Shape;57;p3"/>
            <p:cNvSpPr/>
            <p:nvPr/>
          </p:nvSpPr>
          <p:spPr>
            <a:xfrm>
              <a:off x="2081843" y="4276101"/>
              <a:ext cx="157535" cy="158772"/>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8" name="Google Shape;58;p3"/>
            <p:cNvSpPr/>
            <p:nvPr/>
          </p:nvSpPr>
          <p:spPr>
            <a:xfrm>
              <a:off x="1966373" y="4625535"/>
              <a:ext cx="164064" cy="196987"/>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9" name="Google Shape;59;p3"/>
            <p:cNvSpPr/>
            <p:nvPr/>
          </p:nvSpPr>
          <p:spPr>
            <a:xfrm>
              <a:off x="2350585" y="4689524"/>
              <a:ext cx="141795" cy="164752"/>
            </a:xfrm>
            <a:custGeom>
              <a:rect b="b" l="l" r="r" t="t"/>
              <a:pathLst>
                <a:path extrusionOk="0" h="2397" w="2063">
                  <a:moveTo>
                    <a:pt x="462" y="1"/>
                  </a:moveTo>
                  <a:cubicBezTo>
                    <a:pt x="355" y="1"/>
                    <a:pt x="252" y="43"/>
                    <a:pt x="174" y="119"/>
                  </a:cubicBezTo>
                  <a:cubicBezTo>
                    <a:pt x="88" y="209"/>
                    <a:pt x="62" y="314"/>
                    <a:pt x="48" y="426"/>
                  </a:cubicBezTo>
                  <a:cubicBezTo>
                    <a:pt x="13" y="520"/>
                    <a:pt x="0" y="619"/>
                    <a:pt x="9" y="720"/>
                  </a:cubicBezTo>
                  <a:cubicBezTo>
                    <a:pt x="19" y="835"/>
                    <a:pt x="46" y="949"/>
                    <a:pt x="89" y="1057"/>
                  </a:cubicBezTo>
                  <a:cubicBezTo>
                    <a:pt x="112" y="1121"/>
                    <a:pt x="136" y="1184"/>
                    <a:pt x="161" y="1248"/>
                  </a:cubicBezTo>
                  <a:cubicBezTo>
                    <a:pt x="206" y="1372"/>
                    <a:pt x="268" y="1488"/>
                    <a:pt x="346" y="1595"/>
                  </a:cubicBezTo>
                  <a:cubicBezTo>
                    <a:pt x="457" y="1756"/>
                    <a:pt x="562" y="1925"/>
                    <a:pt x="711" y="2050"/>
                  </a:cubicBezTo>
                  <a:cubicBezTo>
                    <a:pt x="765" y="2096"/>
                    <a:pt x="819" y="2141"/>
                    <a:pt x="872" y="2186"/>
                  </a:cubicBezTo>
                  <a:cubicBezTo>
                    <a:pt x="984" y="2279"/>
                    <a:pt x="1052" y="2337"/>
                    <a:pt x="1196" y="2376"/>
                  </a:cubicBezTo>
                  <a:cubicBezTo>
                    <a:pt x="1249" y="2390"/>
                    <a:pt x="1303" y="2396"/>
                    <a:pt x="1357" y="2396"/>
                  </a:cubicBezTo>
                  <a:cubicBezTo>
                    <a:pt x="1393" y="2396"/>
                    <a:pt x="1430" y="2393"/>
                    <a:pt x="1466" y="2387"/>
                  </a:cubicBezTo>
                  <a:cubicBezTo>
                    <a:pt x="1493" y="2394"/>
                    <a:pt x="1520" y="2397"/>
                    <a:pt x="1547" y="2397"/>
                  </a:cubicBezTo>
                  <a:cubicBezTo>
                    <a:pt x="1743" y="2397"/>
                    <a:pt x="1913" y="2235"/>
                    <a:pt x="1948" y="2039"/>
                  </a:cubicBezTo>
                  <a:cubicBezTo>
                    <a:pt x="2029" y="1879"/>
                    <a:pt x="2062" y="1696"/>
                    <a:pt x="2003" y="1513"/>
                  </a:cubicBezTo>
                  <a:cubicBezTo>
                    <a:pt x="1983" y="1448"/>
                    <a:pt x="1957" y="1386"/>
                    <a:pt x="1934" y="1323"/>
                  </a:cubicBezTo>
                  <a:cubicBezTo>
                    <a:pt x="1891" y="1200"/>
                    <a:pt x="1850" y="1073"/>
                    <a:pt x="1777" y="967"/>
                  </a:cubicBezTo>
                  <a:cubicBezTo>
                    <a:pt x="1737" y="908"/>
                    <a:pt x="1696" y="850"/>
                    <a:pt x="1656" y="792"/>
                  </a:cubicBezTo>
                  <a:cubicBezTo>
                    <a:pt x="1585" y="690"/>
                    <a:pt x="1519" y="576"/>
                    <a:pt x="1431" y="491"/>
                  </a:cubicBezTo>
                  <a:cubicBezTo>
                    <a:pt x="1382" y="442"/>
                    <a:pt x="1326" y="399"/>
                    <a:pt x="1274" y="353"/>
                  </a:cubicBezTo>
                  <a:cubicBezTo>
                    <a:pt x="1188" y="279"/>
                    <a:pt x="1102" y="190"/>
                    <a:pt x="1004" y="135"/>
                  </a:cubicBezTo>
                  <a:cubicBezTo>
                    <a:pt x="953" y="108"/>
                    <a:pt x="899" y="83"/>
                    <a:pt x="845" y="62"/>
                  </a:cubicBezTo>
                  <a:cubicBezTo>
                    <a:pt x="776" y="33"/>
                    <a:pt x="701" y="17"/>
                    <a:pt x="626" y="17"/>
                  </a:cubicBezTo>
                  <a:cubicBezTo>
                    <a:pt x="614" y="17"/>
                    <a:pt x="603" y="18"/>
                    <a:pt x="591" y="18"/>
                  </a:cubicBezTo>
                  <a:cubicBezTo>
                    <a:pt x="569" y="14"/>
                    <a:pt x="546" y="8"/>
                    <a:pt x="525" y="5"/>
                  </a:cubicBezTo>
                  <a:cubicBezTo>
                    <a:pt x="504" y="2"/>
                    <a:pt x="483"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0" name="Google Shape;60;p3"/>
            <p:cNvSpPr/>
            <p:nvPr/>
          </p:nvSpPr>
          <p:spPr>
            <a:xfrm>
              <a:off x="2218413" y="4939709"/>
              <a:ext cx="108460" cy="121725"/>
            </a:xfrm>
            <a:custGeom>
              <a:rect b="b" l="l" r="r" t="t"/>
              <a:pathLst>
                <a:path extrusionOk="0" h="1771" w="1578">
                  <a:moveTo>
                    <a:pt x="574" y="1"/>
                  </a:moveTo>
                  <a:cubicBezTo>
                    <a:pt x="525" y="1"/>
                    <a:pt x="478" y="6"/>
                    <a:pt x="430" y="19"/>
                  </a:cubicBezTo>
                  <a:cubicBezTo>
                    <a:pt x="342" y="44"/>
                    <a:pt x="274" y="91"/>
                    <a:pt x="204" y="150"/>
                  </a:cubicBezTo>
                  <a:cubicBezTo>
                    <a:pt x="74" y="258"/>
                    <a:pt x="22" y="429"/>
                    <a:pt x="11" y="594"/>
                  </a:cubicBezTo>
                  <a:cubicBezTo>
                    <a:pt x="8" y="625"/>
                    <a:pt x="6" y="658"/>
                    <a:pt x="5" y="690"/>
                  </a:cubicBezTo>
                  <a:cubicBezTo>
                    <a:pt x="4" y="719"/>
                    <a:pt x="2" y="749"/>
                    <a:pt x="1" y="778"/>
                  </a:cubicBezTo>
                  <a:cubicBezTo>
                    <a:pt x="1" y="794"/>
                    <a:pt x="1" y="810"/>
                    <a:pt x="1" y="826"/>
                  </a:cubicBezTo>
                  <a:lnTo>
                    <a:pt x="28" y="1027"/>
                  </a:lnTo>
                  <a:cubicBezTo>
                    <a:pt x="50" y="1122"/>
                    <a:pt x="94" y="1212"/>
                    <a:pt x="161" y="1285"/>
                  </a:cubicBezTo>
                  <a:cubicBezTo>
                    <a:pt x="220" y="1364"/>
                    <a:pt x="283" y="1442"/>
                    <a:pt x="351" y="1516"/>
                  </a:cubicBezTo>
                  <a:cubicBezTo>
                    <a:pt x="447" y="1620"/>
                    <a:pt x="573" y="1693"/>
                    <a:pt x="711" y="1728"/>
                  </a:cubicBezTo>
                  <a:cubicBezTo>
                    <a:pt x="721" y="1731"/>
                    <a:pt x="733" y="1733"/>
                    <a:pt x="744" y="1736"/>
                  </a:cubicBezTo>
                  <a:cubicBezTo>
                    <a:pt x="802" y="1749"/>
                    <a:pt x="862" y="1757"/>
                    <a:pt x="922" y="1757"/>
                  </a:cubicBezTo>
                  <a:cubicBezTo>
                    <a:pt x="928" y="1757"/>
                    <a:pt x="933" y="1757"/>
                    <a:pt x="939" y="1756"/>
                  </a:cubicBezTo>
                  <a:cubicBezTo>
                    <a:pt x="975" y="1766"/>
                    <a:pt x="1015" y="1770"/>
                    <a:pt x="1055" y="1770"/>
                  </a:cubicBezTo>
                  <a:cubicBezTo>
                    <a:pt x="1135" y="1770"/>
                    <a:pt x="1217" y="1752"/>
                    <a:pt x="1280" y="1710"/>
                  </a:cubicBezTo>
                  <a:cubicBezTo>
                    <a:pt x="1373" y="1650"/>
                    <a:pt x="1471" y="1550"/>
                    <a:pt x="1488" y="1434"/>
                  </a:cubicBezTo>
                  <a:lnTo>
                    <a:pt x="1496" y="1375"/>
                  </a:lnTo>
                  <a:cubicBezTo>
                    <a:pt x="1499" y="1367"/>
                    <a:pt x="1504" y="1360"/>
                    <a:pt x="1507" y="1353"/>
                  </a:cubicBezTo>
                  <a:cubicBezTo>
                    <a:pt x="1528" y="1303"/>
                    <a:pt x="1538" y="1287"/>
                    <a:pt x="1544" y="1243"/>
                  </a:cubicBezTo>
                  <a:cubicBezTo>
                    <a:pt x="1556" y="1171"/>
                    <a:pt x="1577" y="1073"/>
                    <a:pt x="1574" y="1020"/>
                  </a:cubicBezTo>
                  <a:lnTo>
                    <a:pt x="1551" y="827"/>
                  </a:lnTo>
                  <a:cubicBezTo>
                    <a:pt x="1527" y="769"/>
                    <a:pt x="1502" y="712"/>
                    <a:pt x="1479" y="654"/>
                  </a:cubicBezTo>
                  <a:cubicBezTo>
                    <a:pt x="1463" y="618"/>
                    <a:pt x="1446" y="585"/>
                    <a:pt x="1430" y="549"/>
                  </a:cubicBezTo>
                  <a:cubicBezTo>
                    <a:pt x="1401" y="485"/>
                    <a:pt x="1365" y="423"/>
                    <a:pt x="1324" y="367"/>
                  </a:cubicBezTo>
                  <a:cubicBezTo>
                    <a:pt x="1263" y="284"/>
                    <a:pt x="1187" y="215"/>
                    <a:pt x="1097" y="161"/>
                  </a:cubicBezTo>
                  <a:cubicBezTo>
                    <a:pt x="1034" y="129"/>
                    <a:pt x="968" y="101"/>
                    <a:pt x="900" y="78"/>
                  </a:cubicBezTo>
                  <a:lnTo>
                    <a:pt x="819" y="46"/>
                  </a:lnTo>
                  <a:cubicBezTo>
                    <a:pt x="772" y="27"/>
                    <a:pt x="721" y="14"/>
                    <a:pt x="671" y="8"/>
                  </a:cubicBezTo>
                  <a:cubicBezTo>
                    <a:pt x="638" y="3"/>
                    <a:pt x="606"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1" name="Google Shape;61;p3"/>
            <p:cNvSpPr/>
            <p:nvPr/>
          </p:nvSpPr>
          <p:spPr>
            <a:xfrm>
              <a:off x="1085502" y="2883725"/>
              <a:ext cx="167364" cy="194719"/>
            </a:xfrm>
            <a:custGeom>
              <a:rect b="b" l="l" r="r" t="t"/>
              <a:pathLst>
                <a:path extrusionOk="0" h="2833" w="2435">
                  <a:moveTo>
                    <a:pt x="828" y="0"/>
                  </a:moveTo>
                  <a:cubicBezTo>
                    <a:pt x="756" y="2"/>
                    <a:pt x="684" y="10"/>
                    <a:pt x="613" y="31"/>
                  </a:cubicBezTo>
                  <a:lnTo>
                    <a:pt x="555" y="38"/>
                  </a:lnTo>
                  <a:cubicBezTo>
                    <a:pt x="470" y="59"/>
                    <a:pt x="391" y="101"/>
                    <a:pt x="328" y="160"/>
                  </a:cubicBezTo>
                  <a:cubicBezTo>
                    <a:pt x="299" y="186"/>
                    <a:pt x="271" y="215"/>
                    <a:pt x="248" y="245"/>
                  </a:cubicBezTo>
                  <a:lnTo>
                    <a:pt x="260" y="225"/>
                  </a:lnTo>
                  <a:lnTo>
                    <a:pt x="260" y="225"/>
                  </a:lnTo>
                  <a:cubicBezTo>
                    <a:pt x="245" y="240"/>
                    <a:pt x="235" y="257"/>
                    <a:pt x="222" y="273"/>
                  </a:cubicBezTo>
                  <a:cubicBezTo>
                    <a:pt x="204" y="294"/>
                    <a:pt x="185" y="317"/>
                    <a:pt x="169" y="342"/>
                  </a:cubicBezTo>
                  <a:cubicBezTo>
                    <a:pt x="60" y="499"/>
                    <a:pt x="1" y="686"/>
                    <a:pt x="1" y="878"/>
                  </a:cubicBezTo>
                  <a:cubicBezTo>
                    <a:pt x="1" y="933"/>
                    <a:pt x="3" y="987"/>
                    <a:pt x="5" y="1042"/>
                  </a:cubicBezTo>
                  <a:cubicBezTo>
                    <a:pt x="11" y="1199"/>
                    <a:pt x="31" y="1313"/>
                    <a:pt x="81" y="1447"/>
                  </a:cubicBezTo>
                  <a:lnTo>
                    <a:pt x="153" y="1639"/>
                  </a:lnTo>
                  <a:cubicBezTo>
                    <a:pt x="204" y="1773"/>
                    <a:pt x="250" y="1918"/>
                    <a:pt x="316" y="2042"/>
                  </a:cubicBezTo>
                  <a:cubicBezTo>
                    <a:pt x="382" y="2168"/>
                    <a:pt x="485" y="2280"/>
                    <a:pt x="576" y="2391"/>
                  </a:cubicBezTo>
                  <a:cubicBezTo>
                    <a:pt x="668" y="2501"/>
                    <a:pt x="777" y="2606"/>
                    <a:pt x="904" y="2676"/>
                  </a:cubicBezTo>
                  <a:cubicBezTo>
                    <a:pt x="1052" y="2757"/>
                    <a:pt x="1240" y="2822"/>
                    <a:pt x="1411" y="2822"/>
                  </a:cubicBezTo>
                  <a:cubicBezTo>
                    <a:pt x="1420" y="2822"/>
                    <a:pt x="1429" y="2822"/>
                    <a:pt x="1437" y="2822"/>
                  </a:cubicBezTo>
                  <a:lnTo>
                    <a:pt x="1459" y="2818"/>
                  </a:lnTo>
                  <a:cubicBezTo>
                    <a:pt x="1508" y="2828"/>
                    <a:pt x="1557" y="2833"/>
                    <a:pt x="1606" y="2833"/>
                  </a:cubicBezTo>
                  <a:cubicBezTo>
                    <a:pt x="1640" y="2833"/>
                    <a:pt x="1673" y="2830"/>
                    <a:pt x="1707" y="2826"/>
                  </a:cubicBezTo>
                  <a:cubicBezTo>
                    <a:pt x="1744" y="2821"/>
                    <a:pt x="1780" y="2810"/>
                    <a:pt x="1815" y="2799"/>
                  </a:cubicBezTo>
                  <a:lnTo>
                    <a:pt x="1877" y="2790"/>
                  </a:lnTo>
                  <a:cubicBezTo>
                    <a:pt x="1910" y="2782"/>
                    <a:pt x="1934" y="2760"/>
                    <a:pt x="1963" y="2744"/>
                  </a:cubicBezTo>
                  <a:cubicBezTo>
                    <a:pt x="1973" y="2740"/>
                    <a:pt x="1982" y="2735"/>
                    <a:pt x="1994" y="2731"/>
                  </a:cubicBezTo>
                  <a:lnTo>
                    <a:pt x="1994" y="2731"/>
                  </a:lnTo>
                  <a:lnTo>
                    <a:pt x="1979" y="2735"/>
                  </a:lnTo>
                  <a:cubicBezTo>
                    <a:pt x="2002" y="2721"/>
                    <a:pt x="2030" y="2715"/>
                    <a:pt x="2051" y="2697"/>
                  </a:cubicBezTo>
                  <a:cubicBezTo>
                    <a:pt x="2071" y="2678"/>
                    <a:pt x="2090" y="2658"/>
                    <a:pt x="2107" y="2636"/>
                  </a:cubicBezTo>
                  <a:lnTo>
                    <a:pt x="2107" y="2636"/>
                  </a:lnTo>
                  <a:lnTo>
                    <a:pt x="2102" y="2646"/>
                  </a:lnTo>
                  <a:cubicBezTo>
                    <a:pt x="2161" y="2593"/>
                    <a:pt x="2211" y="2531"/>
                    <a:pt x="2251" y="2462"/>
                  </a:cubicBezTo>
                  <a:cubicBezTo>
                    <a:pt x="2289" y="2394"/>
                    <a:pt x="2315" y="2322"/>
                    <a:pt x="2328" y="2246"/>
                  </a:cubicBezTo>
                  <a:cubicBezTo>
                    <a:pt x="2355" y="2192"/>
                    <a:pt x="2377" y="2135"/>
                    <a:pt x="2393" y="2077"/>
                  </a:cubicBezTo>
                  <a:cubicBezTo>
                    <a:pt x="2420" y="1969"/>
                    <a:pt x="2433" y="1858"/>
                    <a:pt x="2435" y="1747"/>
                  </a:cubicBezTo>
                  <a:cubicBezTo>
                    <a:pt x="2427" y="1516"/>
                    <a:pt x="2345" y="1320"/>
                    <a:pt x="2250" y="1116"/>
                  </a:cubicBezTo>
                  <a:cubicBezTo>
                    <a:pt x="2156" y="917"/>
                    <a:pt x="2022" y="751"/>
                    <a:pt x="1871" y="597"/>
                  </a:cubicBezTo>
                  <a:cubicBezTo>
                    <a:pt x="1734" y="457"/>
                    <a:pt x="1600" y="302"/>
                    <a:pt x="1429" y="206"/>
                  </a:cubicBezTo>
                  <a:cubicBezTo>
                    <a:pt x="1378" y="179"/>
                    <a:pt x="1325" y="156"/>
                    <a:pt x="1273" y="130"/>
                  </a:cubicBezTo>
                  <a:cubicBezTo>
                    <a:pt x="1126" y="59"/>
                    <a:pt x="996" y="2"/>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
        <p:nvSpPr>
          <p:cNvPr id="62" name="Google Shape;62;p3"/>
          <p:cNvSpPr txBox="1"/>
          <p:nvPr>
            <p:ph type="title"/>
          </p:nvPr>
        </p:nvSpPr>
        <p:spPr>
          <a:xfrm>
            <a:off x="1678625" y="2393825"/>
            <a:ext cx="3619200" cy="7335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3" name="Google Shape;63;p3"/>
          <p:cNvSpPr txBox="1"/>
          <p:nvPr>
            <p:ph idx="1" type="subTitle"/>
          </p:nvPr>
        </p:nvSpPr>
        <p:spPr>
          <a:xfrm>
            <a:off x="1780775" y="3127325"/>
            <a:ext cx="34149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4" name="Google Shape;64;p3"/>
          <p:cNvSpPr txBox="1"/>
          <p:nvPr>
            <p:ph hasCustomPrompt="1" idx="2" type="title"/>
          </p:nvPr>
        </p:nvSpPr>
        <p:spPr>
          <a:xfrm>
            <a:off x="1678625" y="1437875"/>
            <a:ext cx="3619200" cy="886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ONE_COLUMN_TEXT_1">
    <p:spTree>
      <p:nvGrpSpPr>
        <p:cNvPr id="331" name="Shape 331"/>
        <p:cNvGrpSpPr/>
        <p:nvPr/>
      </p:nvGrpSpPr>
      <p:grpSpPr>
        <a:xfrm>
          <a:off x="0" y="0"/>
          <a:ext cx="0" cy="0"/>
          <a:chOff x="0" y="0"/>
          <a:chExt cx="0" cy="0"/>
        </a:xfrm>
      </p:grpSpPr>
      <p:sp>
        <p:nvSpPr>
          <p:cNvPr id="332" name="Google Shape;332;p21"/>
          <p:cNvSpPr txBox="1"/>
          <p:nvPr>
            <p:ph type="title"/>
          </p:nvPr>
        </p:nvSpPr>
        <p:spPr>
          <a:xfrm>
            <a:off x="768155" y="1952324"/>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33" name="Google Shape;333;p21"/>
          <p:cNvSpPr txBox="1"/>
          <p:nvPr>
            <p:ph idx="1" type="body"/>
          </p:nvPr>
        </p:nvSpPr>
        <p:spPr>
          <a:xfrm>
            <a:off x="768155" y="2786324"/>
            <a:ext cx="2808000" cy="1044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grpSp>
        <p:nvGrpSpPr>
          <p:cNvPr id="334" name="Google Shape;334;p21"/>
          <p:cNvGrpSpPr/>
          <p:nvPr/>
        </p:nvGrpSpPr>
        <p:grpSpPr>
          <a:xfrm>
            <a:off x="5" y="6"/>
            <a:ext cx="4851835" cy="1109233"/>
            <a:chOff x="4388400" y="3092250"/>
            <a:chExt cx="1471100" cy="336325"/>
          </a:xfrm>
        </p:grpSpPr>
        <p:sp>
          <p:nvSpPr>
            <p:cNvPr id="335" name="Google Shape;335;p21"/>
            <p:cNvSpPr/>
            <p:nvPr/>
          </p:nvSpPr>
          <p:spPr>
            <a:xfrm>
              <a:off x="4388400" y="3092250"/>
              <a:ext cx="1278950" cy="334150"/>
            </a:xfrm>
            <a:custGeom>
              <a:rect b="b" l="l" r="r" t="t"/>
              <a:pathLst>
                <a:path extrusionOk="0" h="13366" w="51158">
                  <a:moveTo>
                    <a:pt x="1" y="0"/>
                  </a:moveTo>
                  <a:lnTo>
                    <a:pt x="1" y="7976"/>
                  </a:lnTo>
                  <a:cubicBezTo>
                    <a:pt x="1798" y="7380"/>
                    <a:pt x="3686" y="7067"/>
                    <a:pt x="5569" y="7067"/>
                  </a:cubicBezTo>
                  <a:cubicBezTo>
                    <a:pt x="7497" y="7067"/>
                    <a:pt x="9419" y="7395"/>
                    <a:pt x="11235" y="8083"/>
                  </a:cubicBezTo>
                  <a:cubicBezTo>
                    <a:pt x="14534" y="9331"/>
                    <a:pt x="17416" y="11599"/>
                    <a:pt x="20774" y="12664"/>
                  </a:cubicBezTo>
                  <a:cubicBezTo>
                    <a:pt x="22298" y="13148"/>
                    <a:pt x="23846" y="13365"/>
                    <a:pt x="25396" y="13365"/>
                  </a:cubicBezTo>
                  <a:cubicBezTo>
                    <a:pt x="31110" y="13365"/>
                    <a:pt x="36868" y="10413"/>
                    <a:pt x="41698" y="6972"/>
                  </a:cubicBezTo>
                  <a:cubicBezTo>
                    <a:pt x="44867" y="4714"/>
                    <a:pt x="47937" y="2191"/>
                    <a:pt x="5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4388400" y="3092250"/>
              <a:ext cx="1471100" cy="336325"/>
            </a:xfrm>
            <a:custGeom>
              <a:rect b="b" l="l" r="r" t="t"/>
              <a:pathLst>
                <a:path extrusionOk="0" h="13453" w="58844">
                  <a:moveTo>
                    <a:pt x="57679" y="0"/>
                  </a:moveTo>
                  <a:cubicBezTo>
                    <a:pt x="56174" y="1515"/>
                    <a:pt x="54621" y="2979"/>
                    <a:pt x="52988" y="4346"/>
                  </a:cubicBezTo>
                  <a:cubicBezTo>
                    <a:pt x="49009" y="7678"/>
                    <a:pt x="44524" y="10433"/>
                    <a:pt x="39517" y="11752"/>
                  </a:cubicBezTo>
                  <a:cubicBezTo>
                    <a:pt x="37403" y="12309"/>
                    <a:pt x="35205" y="12621"/>
                    <a:pt x="33013" y="12621"/>
                  </a:cubicBezTo>
                  <a:cubicBezTo>
                    <a:pt x="30363" y="12621"/>
                    <a:pt x="27724" y="12165"/>
                    <a:pt x="25254" y="11134"/>
                  </a:cubicBezTo>
                  <a:cubicBezTo>
                    <a:pt x="24124" y="10663"/>
                    <a:pt x="23045" y="10078"/>
                    <a:pt x="22033" y="9390"/>
                  </a:cubicBezTo>
                  <a:cubicBezTo>
                    <a:pt x="20859" y="8589"/>
                    <a:pt x="19759" y="7680"/>
                    <a:pt x="18625" y="6821"/>
                  </a:cubicBezTo>
                  <a:cubicBezTo>
                    <a:pt x="16626" y="5306"/>
                    <a:pt x="14429" y="4103"/>
                    <a:pt x="12064" y="3304"/>
                  </a:cubicBezTo>
                  <a:cubicBezTo>
                    <a:pt x="9770" y="2531"/>
                    <a:pt x="7335" y="2132"/>
                    <a:pt x="4901" y="2132"/>
                  </a:cubicBezTo>
                  <a:cubicBezTo>
                    <a:pt x="3251" y="2132"/>
                    <a:pt x="1603" y="2315"/>
                    <a:pt x="1" y="2691"/>
                  </a:cubicBezTo>
                  <a:lnTo>
                    <a:pt x="1" y="2999"/>
                  </a:lnTo>
                  <a:cubicBezTo>
                    <a:pt x="1145" y="2741"/>
                    <a:pt x="2308" y="2578"/>
                    <a:pt x="3479" y="2512"/>
                  </a:cubicBezTo>
                  <a:cubicBezTo>
                    <a:pt x="3887" y="2489"/>
                    <a:pt x="4295" y="2478"/>
                    <a:pt x="4703" y="2478"/>
                  </a:cubicBezTo>
                  <a:cubicBezTo>
                    <a:pt x="6770" y="2478"/>
                    <a:pt x="8831" y="2768"/>
                    <a:pt x="10822" y="3340"/>
                  </a:cubicBezTo>
                  <a:cubicBezTo>
                    <a:pt x="13214" y="4028"/>
                    <a:pt x="15507" y="5125"/>
                    <a:pt x="17504" y="6648"/>
                  </a:cubicBezTo>
                  <a:cubicBezTo>
                    <a:pt x="18653" y="7523"/>
                    <a:pt x="19705" y="8521"/>
                    <a:pt x="20832" y="9422"/>
                  </a:cubicBezTo>
                  <a:cubicBezTo>
                    <a:pt x="21827" y="10219"/>
                    <a:pt x="22885" y="10915"/>
                    <a:pt x="24024" y="11475"/>
                  </a:cubicBezTo>
                  <a:cubicBezTo>
                    <a:pt x="26825" y="12856"/>
                    <a:pt x="29910" y="13452"/>
                    <a:pt x="33003" y="13452"/>
                  </a:cubicBezTo>
                  <a:cubicBezTo>
                    <a:pt x="34783" y="13452"/>
                    <a:pt x="36566" y="13255"/>
                    <a:pt x="38299" y="12896"/>
                  </a:cubicBezTo>
                  <a:cubicBezTo>
                    <a:pt x="43346" y="11852"/>
                    <a:pt x="47940" y="9366"/>
                    <a:pt x="52018" y="6192"/>
                  </a:cubicBezTo>
                  <a:cubicBezTo>
                    <a:pt x="54132" y="4548"/>
                    <a:pt x="56118" y="2740"/>
                    <a:pt x="58017" y="843"/>
                  </a:cubicBezTo>
                  <a:cubicBezTo>
                    <a:pt x="58295" y="565"/>
                    <a:pt x="58569" y="281"/>
                    <a:pt x="588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1"/>
            <p:cNvSpPr/>
            <p:nvPr/>
          </p:nvSpPr>
          <p:spPr>
            <a:xfrm>
              <a:off x="4920125" y="3148975"/>
              <a:ext cx="78050" cy="76000"/>
            </a:xfrm>
            <a:custGeom>
              <a:rect b="b" l="l" r="r" t="t"/>
              <a:pathLst>
                <a:path extrusionOk="0" h="3040" w="3122">
                  <a:moveTo>
                    <a:pt x="1547" y="1"/>
                  </a:moveTo>
                  <a:cubicBezTo>
                    <a:pt x="1431" y="1"/>
                    <a:pt x="1315" y="19"/>
                    <a:pt x="1204" y="56"/>
                  </a:cubicBezTo>
                  <a:lnTo>
                    <a:pt x="851" y="210"/>
                  </a:lnTo>
                  <a:lnTo>
                    <a:pt x="842" y="214"/>
                  </a:lnTo>
                  <a:lnTo>
                    <a:pt x="823" y="223"/>
                  </a:lnTo>
                  <a:lnTo>
                    <a:pt x="780" y="244"/>
                  </a:lnTo>
                  <a:cubicBezTo>
                    <a:pt x="566" y="374"/>
                    <a:pt x="388" y="557"/>
                    <a:pt x="263" y="775"/>
                  </a:cubicBezTo>
                  <a:cubicBezTo>
                    <a:pt x="1" y="1237"/>
                    <a:pt x="1" y="1805"/>
                    <a:pt x="263" y="2268"/>
                  </a:cubicBezTo>
                  <a:cubicBezTo>
                    <a:pt x="388" y="2485"/>
                    <a:pt x="566" y="2668"/>
                    <a:pt x="780" y="2798"/>
                  </a:cubicBezTo>
                  <a:cubicBezTo>
                    <a:pt x="916" y="2866"/>
                    <a:pt x="1071" y="2955"/>
                    <a:pt x="1204" y="2985"/>
                  </a:cubicBezTo>
                  <a:lnTo>
                    <a:pt x="1597" y="3040"/>
                  </a:lnTo>
                  <a:lnTo>
                    <a:pt x="1991" y="2985"/>
                  </a:lnTo>
                  <a:cubicBezTo>
                    <a:pt x="1998" y="2984"/>
                    <a:pt x="2005" y="2982"/>
                    <a:pt x="2011" y="2979"/>
                  </a:cubicBezTo>
                  <a:cubicBezTo>
                    <a:pt x="2079" y="2956"/>
                    <a:pt x="2144" y="2928"/>
                    <a:pt x="2207" y="2897"/>
                  </a:cubicBezTo>
                  <a:cubicBezTo>
                    <a:pt x="2331" y="2863"/>
                    <a:pt x="2442" y="2795"/>
                    <a:pt x="2531" y="2703"/>
                  </a:cubicBezTo>
                  <a:cubicBezTo>
                    <a:pt x="2590" y="2674"/>
                    <a:pt x="2644" y="2631"/>
                    <a:pt x="2685" y="2579"/>
                  </a:cubicBezTo>
                  <a:cubicBezTo>
                    <a:pt x="2825" y="2448"/>
                    <a:pt x="2929" y="2282"/>
                    <a:pt x="2987" y="2098"/>
                  </a:cubicBezTo>
                  <a:cubicBezTo>
                    <a:pt x="3079" y="1920"/>
                    <a:pt x="3122" y="1721"/>
                    <a:pt x="3113" y="1521"/>
                  </a:cubicBezTo>
                  <a:cubicBezTo>
                    <a:pt x="3096" y="1389"/>
                    <a:pt x="3079" y="1256"/>
                    <a:pt x="3061" y="1123"/>
                  </a:cubicBezTo>
                  <a:cubicBezTo>
                    <a:pt x="2994" y="874"/>
                    <a:pt x="2866" y="646"/>
                    <a:pt x="2685" y="462"/>
                  </a:cubicBezTo>
                  <a:cubicBezTo>
                    <a:pt x="2684" y="460"/>
                    <a:pt x="2682" y="458"/>
                    <a:pt x="2681" y="456"/>
                  </a:cubicBezTo>
                  <a:lnTo>
                    <a:pt x="2383" y="221"/>
                  </a:lnTo>
                  <a:cubicBezTo>
                    <a:pt x="2275" y="149"/>
                    <a:pt x="2142" y="106"/>
                    <a:pt x="2017" y="64"/>
                  </a:cubicBezTo>
                  <a:lnTo>
                    <a:pt x="1997" y="57"/>
                  </a:lnTo>
                  <a:cubicBezTo>
                    <a:pt x="1930" y="44"/>
                    <a:pt x="1863" y="34"/>
                    <a:pt x="1795" y="30"/>
                  </a:cubicBezTo>
                  <a:cubicBezTo>
                    <a:pt x="1713" y="10"/>
                    <a:pt x="1630" y="1"/>
                    <a:pt x="1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1"/>
            <p:cNvSpPr/>
            <p:nvPr/>
          </p:nvSpPr>
          <p:spPr>
            <a:xfrm>
              <a:off x="5038575" y="3264875"/>
              <a:ext cx="64275" cy="64025"/>
            </a:xfrm>
            <a:custGeom>
              <a:rect b="b" l="l" r="r" t="t"/>
              <a:pathLst>
                <a:path extrusionOk="0" h="2561" w="2571">
                  <a:moveTo>
                    <a:pt x="1295" y="1"/>
                  </a:moveTo>
                  <a:lnTo>
                    <a:pt x="964" y="47"/>
                  </a:lnTo>
                  <a:cubicBezTo>
                    <a:pt x="853" y="66"/>
                    <a:pt x="747" y="112"/>
                    <a:pt x="658" y="182"/>
                  </a:cubicBezTo>
                  <a:cubicBezTo>
                    <a:pt x="481" y="290"/>
                    <a:pt x="472" y="326"/>
                    <a:pt x="373" y="414"/>
                  </a:cubicBezTo>
                  <a:cubicBezTo>
                    <a:pt x="223" y="569"/>
                    <a:pt x="115" y="759"/>
                    <a:pt x="59" y="966"/>
                  </a:cubicBezTo>
                  <a:cubicBezTo>
                    <a:pt x="1" y="1184"/>
                    <a:pt x="1" y="1413"/>
                    <a:pt x="59" y="1631"/>
                  </a:cubicBezTo>
                  <a:cubicBezTo>
                    <a:pt x="115" y="1837"/>
                    <a:pt x="223" y="2027"/>
                    <a:pt x="373" y="2181"/>
                  </a:cubicBezTo>
                  <a:cubicBezTo>
                    <a:pt x="520" y="2334"/>
                    <a:pt x="706" y="2443"/>
                    <a:pt x="909" y="2502"/>
                  </a:cubicBezTo>
                  <a:cubicBezTo>
                    <a:pt x="1033" y="2540"/>
                    <a:pt x="1161" y="2559"/>
                    <a:pt x="1291" y="2560"/>
                  </a:cubicBezTo>
                  <a:cubicBezTo>
                    <a:pt x="1638" y="2560"/>
                    <a:pt x="1959" y="2413"/>
                    <a:pt x="2201" y="2162"/>
                  </a:cubicBezTo>
                  <a:lnTo>
                    <a:pt x="2395" y="1906"/>
                  </a:lnTo>
                  <a:lnTo>
                    <a:pt x="2518" y="1603"/>
                  </a:lnTo>
                  <a:cubicBezTo>
                    <a:pt x="2533" y="1491"/>
                    <a:pt x="2549" y="1380"/>
                    <a:pt x="2563" y="1267"/>
                  </a:cubicBezTo>
                  <a:cubicBezTo>
                    <a:pt x="2570" y="1099"/>
                    <a:pt x="2534" y="930"/>
                    <a:pt x="2457" y="780"/>
                  </a:cubicBezTo>
                  <a:cubicBezTo>
                    <a:pt x="2428" y="675"/>
                    <a:pt x="2374" y="579"/>
                    <a:pt x="2298" y="501"/>
                  </a:cubicBezTo>
                  <a:cubicBezTo>
                    <a:pt x="2245" y="407"/>
                    <a:pt x="2168" y="329"/>
                    <a:pt x="2078" y="273"/>
                  </a:cubicBezTo>
                  <a:cubicBezTo>
                    <a:pt x="2001" y="197"/>
                    <a:pt x="1907" y="141"/>
                    <a:pt x="1805" y="112"/>
                  </a:cubicBezTo>
                  <a:cubicBezTo>
                    <a:pt x="1671" y="39"/>
                    <a:pt x="1522" y="1"/>
                    <a:pt x="1370" y="1"/>
                  </a:cubicBezTo>
                  <a:cubicBezTo>
                    <a:pt x="1356" y="1"/>
                    <a:pt x="1343" y="2"/>
                    <a:pt x="1330" y="2"/>
                  </a:cubicBezTo>
                  <a:cubicBezTo>
                    <a:pt x="1318" y="2"/>
                    <a:pt x="1307" y="2"/>
                    <a:pt x="1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5091325" y="3141825"/>
              <a:ext cx="43325" cy="43900"/>
            </a:xfrm>
            <a:custGeom>
              <a:rect b="b" l="l" r="r" t="t"/>
              <a:pathLst>
                <a:path extrusionOk="0" h="1756" w="1733">
                  <a:moveTo>
                    <a:pt x="892" y="1"/>
                  </a:moveTo>
                  <a:cubicBezTo>
                    <a:pt x="738" y="1"/>
                    <a:pt x="586" y="38"/>
                    <a:pt x="449" y="112"/>
                  </a:cubicBezTo>
                  <a:lnTo>
                    <a:pt x="436" y="118"/>
                  </a:lnTo>
                  <a:cubicBezTo>
                    <a:pt x="313" y="173"/>
                    <a:pt x="264" y="249"/>
                    <a:pt x="192" y="346"/>
                  </a:cubicBezTo>
                  <a:cubicBezTo>
                    <a:pt x="140" y="399"/>
                    <a:pt x="103" y="465"/>
                    <a:pt x="83" y="539"/>
                  </a:cubicBezTo>
                  <a:cubicBezTo>
                    <a:pt x="66" y="572"/>
                    <a:pt x="51" y="608"/>
                    <a:pt x="40" y="644"/>
                  </a:cubicBezTo>
                  <a:cubicBezTo>
                    <a:pt x="37" y="654"/>
                    <a:pt x="9" y="869"/>
                    <a:pt x="9" y="880"/>
                  </a:cubicBezTo>
                  <a:lnTo>
                    <a:pt x="9" y="885"/>
                  </a:lnTo>
                  <a:lnTo>
                    <a:pt x="9" y="898"/>
                  </a:lnTo>
                  <a:cubicBezTo>
                    <a:pt x="8" y="914"/>
                    <a:pt x="6" y="928"/>
                    <a:pt x="6" y="944"/>
                  </a:cubicBezTo>
                  <a:cubicBezTo>
                    <a:pt x="1" y="1052"/>
                    <a:pt x="25" y="1160"/>
                    <a:pt x="74" y="1257"/>
                  </a:cubicBezTo>
                  <a:cubicBezTo>
                    <a:pt x="106" y="1356"/>
                    <a:pt x="162" y="1445"/>
                    <a:pt x="238" y="1517"/>
                  </a:cubicBezTo>
                  <a:lnTo>
                    <a:pt x="398" y="1644"/>
                  </a:lnTo>
                  <a:cubicBezTo>
                    <a:pt x="518" y="1716"/>
                    <a:pt x="656" y="1755"/>
                    <a:pt x="798" y="1755"/>
                  </a:cubicBezTo>
                  <a:lnTo>
                    <a:pt x="842" y="1752"/>
                  </a:lnTo>
                  <a:lnTo>
                    <a:pt x="861" y="1752"/>
                  </a:lnTo>
                  <a:lnTo>
                    <a:pt x="1087" y="1721"/>
                  </a:lnTo>
                  <a:lnTo>
                    <a:pt x="1090" y="1721"/>
                  </a:lnTo>
                  <a:lnTo>
                    <a:pt x="1295" y="1633"/>
                  </a:lnTo>
                  <a:cubicBezTo>
                    <a:pt x="1393" y="1579"/>
                    <a:pt x="1475" y="1502"/>
                    <a:pt x="1534" y="1408"/>
                  </a:cubicBezTo>
                  <a:cubicBezTo>
                    <a:pt x="1563" y="1383"/>
                    <a:pt x="1587" y="1352"/>
                    <a:pt x="1602" y="1317"/>
                  </a:cubicBezTo>
                  <a:lnTo>
                    <a:pt x="1607" y="1301"/>
                  </a:lnTo>
                  <a:cubicBezTo>
                    <a:pt x="1636" y="1232"/>
                    <a:pt x="1665" y="1163"/>
                    <a:pt x="1692" y="1094"/>
                  </a:cubicBezTo>
                  <a:cubicBezTo>
                    <a:pt x="1729" y="981"/>
                    <a:pt x="1733" y="862"/>
                    <a:pt x="1707" y="746"/>
                  </a:cubicBezTo>
                  <a:cubicBezTo>
                    <a:pt x="1707" y="670"/>
                    <a:pt x="1688" y="594"/>
                    <a:pt x="1649" y="527"/>
                  </a:cubicBezTo>
                  <a:cubicBezTo>
                    <a:pt x="1616" y="421"/>
                    <a:pt x="1556" y="324"/>
                    <a:pt x="1475" y="248"/>
                  </a:cubicBezTo>
                  <a:lnTo>
                    <a:pt x="1303" y="112"/>
                  </a:lnTo>
                  <a:cubicBezTo>
                    <a:pt x="1236" y="84"/>
                    <a:pt x="1168" y="55"/>
                    <a:pt x="1102" y="24"/>
                  </a:cubicBezTo>
                  <a:cubicBezTo>
                    <a:pt x="1032" y="9"/>
                    <a:pt x="962" y="1"/>
                    <a:pt x="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5166200" y="3250900"/>
              <a:ext cx="36150" cy="36600"/>
            </a:xfrm>
            <a:custGeom>
              <a:rect b="b" l="l" r="r" t="t"/>
              <a:pathLst>
                <a:path extrusionOk="0" h="1464" w="1446">
                  <a:moveTo>
                    <a:pt x="744" y="0"/>
                  </a:moveTo>
                  <a:cubicBezTo>
                    <a:pt x="705" y="0"/>
                    <a:pt x="665" y="5"/>
                    <a:pt x="626" y="14"/>
                  </a:cubicBezTo>
                  <a:cubicBezTo>
                    <a:pt x="562" y="14"/>
                    <a:pt x="500" y="31"/>
                    <a:pt x="446" y="64"/>
                  </a:cubicBezTo>
                  <a:cubicBezTo>
                    <a:pt x="358" y="93"/>
                    <a:pt x="278" y="145"/>
                    <a:pt x="218" y="215"/>
                  </a:cubicBezTo>
                  <a:cubicBezTo>
                    <a:pt x="212" y="221"/>
                    <a:pt x="208" y="227"/>
                    <a:pt x="203" y="233"/>
                  </a:cubicBezTo>
                  <a:lnTo>
                    <a:pt x="198" y="240"/>
                  </a:lnTo>
                  <a:lnTo>
                    <a:pt x="193" y="246"/>
                  </a:lnTo>
                  <a:cubicBezTo>
                    <a:pt x="177" y="266"/>
                    <a:pt x="162" y="286"/>
                    <a:pt x="147" y="308"/>
                  </a:cubicBezTo>
                  <a:cubicBezTo>
                    <a:pt x="94" y="367"/>
                    <a:pt x="58" y="437"/>
                    <a:pt x="41" y="514"/>
                  </a:cubicBezTo>
                  <a:cubicBezTo>
                    <a:pt x="39" y="522"/>
                    <a:pt x="36" y="529"/>
                    <a:pt x="35" y="537"/>
                  </a:cubicBezTo>
                  <a:cubicBezTo>
                    <a:pt x="5" y="632"/>
                    <a:pt x="0" y="731"/>
                    <a:pt x="22" y="828"/>
                  </a:cubicBezTo>
                  <a:cubicBezTo>
                    <a:pt x="26" y="924"/>
                    <a:pt x="55" y="1018"/>
                    <a:pt x="105" y="1099"/>
                  </a:cubicBezTo>
                  <a:lnTo>
                    <a:pt x="218" y="1247"/>
                  </a:lnTo>
                  <a:cubicBezTo>
                    <a:pt x="303" y="1335"/>
                    <a:pt x="412" y="1400"/>
                    <a:pt x="531" y="1434"/>
                  </a:cubicBezTo>
                  <a:lnTo>
                    <a:pt x="538" y="1437"/>
                  </a:lnTo>
                  <a:cubicBezTo>
                    <a:pt x="592" y="1454"/>
                    <a:pt x="649" y="1463"/>
                    <a:pt x="706" y="1463"/>
                  </a:cubicBezTo>
                  <a:cubicBezTo>
                    <a:pt x="745" y="1463"/>
                    <a:pt x="783" y="1459"/>
                    <a:pt x="822" y="1450"/>
                  </a:cubicBezTo>
                  <a:cubicBezTo>
                    <a:pt x="915" y="1446"/>
                    <a:pt x="1006" y="1416"/>
                    <a:pt x="1085" y="1364"/>
                  </a:cubicBezTo>
                  <a:lnTo>
                    <a:pt x="1229" y="1250"/>
                  </a:lnTo>
                  <a:cubicBezTo>
                    <a:pt x="1297" y="1185"/>
                    <a:pt x="1348" y="1104"/>
                    <a:pt x="1376" y="1015"/>
                  </a:cubicBezTo>
                  <a:cubicBezTo>
                    <a:pt x="1408" y="959"/>
                    <a:pt x="1424" y="895"/>
                    <a:pt x="1424" y="832"/>
                  </a:cubicBezTo>
                  <a:cubicBezTo>
                    <a:pt x="1446" y="736"/>
                    <a:pt x="1441" y="635"/>
                    <a:pt x="1413" y="541"/>
                  </a:cubicBezTo>
                  <a:lnTo>
                    <a:pt x="1340" y="367"/>
                  </a:lnTo>
                  <a:cubicBezTo>
                    <a:pt x="1280" y="259"/>
                    <a:pt x="1192" y="169"/>
                    <a:pt x="1085" y="106"/>
                  </a:cubicBezTo>
                  <a:lnTo>
                    <a:pt x="1080" y="101"/>
                  </a:lnTo>
                  <a:cubicBezTo>
                    <a:pt x="1023" y="76"/>
                    <a:pt x="966" y="51"/>
                    <a:pt x="910" y="28"/>
                  </a:cubicBezTo>
                  <a:cubicBezTo>
                    <a:pt x="856" y="9"/>
                    <a:pt x="800" y="0"/>
                    <a:pt x="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5221175" y="3164925"/>
              <a:ext cx="47750" cy="44150"/>
            </a:xfrm>
            <a:custGeom>
              <a:rect b="b" l="l" r="r" t="t"/>
              <a:pathLst>
                <a:path extrusionOk="0" h="1766" w="1910">
                  <a:moveTo>
                    <a:pt x="1004" y="0"/>
                  </a:moveTo>
                  <a:cubicBezTo>
                    <a:pt x="854" y="0"/>
                    <a:pt x="704" y="40"/>
                    <a:pt x="570" y="119"/>
                  </a:cubicBezTo>
                  <a:cubicBezTo>
                    <a:pt x="0" y="470"/>
                    <a:pt x="0" y="1297"/>
                    <a:pt x="570" y="1645"/>
                  </a:cubicBezTo>
                  <a:cubicBezTo>
                    <a:pt x="704" y="1725"/>
                    <a:pt x="854" y="1765"/>
                    <a:pt x="1004" y="1765"/>
                  </a:cubicBezTo>
                  <a:cubicBezTo>
                    <a:pt x="1154" y="1765"/>
                    <a:pt x="1305" y="1725"/>
                    <a:pt x="1439" y="1645"/>
                  </a:cubicBezTo>
                  <a:cubicBezTo>
                    <a:pt x="1522" y="1601"/>
                    <a:pt x="1597" y="1543"/>
                    <a:pt x="1665" y="1477"/>
                  </a:cubicBezTo>
                  <a:cubicBezTo>
                    <a:pt x="1743" y="1403"/>
                    <a:pt x="1802" y="1310"/>
                    <a:pt x="1833" y="1207"/>
                  </a:cubicBezTo>
                  <a:cubicBezTo>
                    <a:pt x="1885" y="1106"/>
                    <a:pt x="1910" y="994"/>
                    <a:pt x="1904" y="883"/>
                  </a:cubicBezTo>
                  <a:lnTo>
                    <a:pt x="1875" y="660"/>
                  </a:lnTo>
                  <a:cubicBezTo>
                    <a:pt x="1838" y="520"/>
                    <a:pt x="1766" y="393"/>
                    <a:pt x="1665" y="289"/>
                  </a:cubicBezTo>
                  <a:cubicBezTo>
                    <a:pt x="1639" y="262"/>
                    <a:pt x="1610" y="239"/>
                    <a:pt x="1577" y="219"/>
                  </a:cubicBezTo>
                  <a:cubicBezTo>
                    <a:pt x="1551" y="193"/>
                    <a:pt x="1521" y="170"/>
                    <a:pt x="1489" y="150"/>
                  </a:cubicBezTo>
                  <a:lnTo>
                    <a:pt x="1472" y="140"/>
                  </a:lnTo>
                  <a:lnTo>
                    <a:pt x="1439" y="119"/>
                  </a:lnTo>
                  <a:cubicBezTo>
                    <a:pt x="1305" y="40"/>
                    <a:pt x="1154" y="0"/>
                    <a:pt x="1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21"/>
          <p:cNvSpPr/>
          <p:nvPr/>
        </p:nvSpPr>
        <p:spPr>
          <a:xfrm>
            <a:off x="6632375" y="0"/>
            <a:ext cx="2511639" cy="2098962"/>
          </a:xfrm>
          <a:custGeom>
            <a:rect b="b" l="l" r="r" t="t"/>
            <a:pathLst>
              <a:path extrusionOk="0" h="41239" w="49347">
                <a:moveTo>
                  <a:pt x="4903" y="0"/>
                </a:moveTo>
                <a:cubicBezTo>
                  <a:pt x="5088" y="1974"/>
                  <a:pt x="4200" y="4120"/>
                  <a:pt x="3148" y="5888"/>
                </a:cubicBezTo>
                <a:cubicBezTo>
                  <a:pt x="1747" y="8239"/>
                  <a:pt x="1" y="10630"/>
                  <a:pt x="60" y="13382"/>
                </a:cubicBezTo>
                <a:cubicBezTo>
                  <a:pt x="119" y="16042"/>
                  <a:pt x="1969" y="18424"/>
                  <a:pt x="4282" y="19645"/>
                </a:cubicBezTo>
                <a:cubicBezTo>
                  <a:pt x="6163" y="20639"/>
                  <a:pt x="8300" y="20970"/>
                  <a:pt x="10431" y="20970"/>
                </a:cubicBezTo>
                <a:cubicBezTo>
                  <a:pt x="10920" y="20970"/>
                  <a:pt x="11409" y="20953"/>
                  <a:pt x="11894" y="20922"/>
                </a:cubicBezTo>
                <a:cubicBezTo>
                  <a:pt x="17010" y="20596"/>
                  <a:pt x="21980" y="18871"/>
                  <a:pt x="27103" y="18694"/>
                </a:cubicBezTo>
                <a:cubicBezTo>
                  <a:pt x="27320" y="18686"/>
                  <a:pt x="27539" y="18683"/>
                  <a:pt x="27758" y="18683"/>
                </a:cubicBezTo>
                <a:cubicBezTo>
                  <a:pt x="32707" y="18683"/>
                  <a:pt x="38067" y="20614"/>
                  <a:pt x="40181" y="25146"/>
                </a:cubicBezTo>
                <a:cubicBezTo>
                  <a:pt x="41650" y="28294"/>
                  <a:pt x="41268" y="32079"/>
                  <a:pt x="42664" y="35262"/>
                </a:cubicBezTo>
                <a:cubicBezTo>
                  <a:pt x="43909" y="38102"/>
                  <a:pt x="46474" y="40136"/>
                  <a:pt x="49346" y="41238"/>
                </a:cubicBezTo>
                <a:lnTo>
                  <a:pt x="49346" y="0"/>
                </a:lnTo>
                <a:close/>
              </a:path>
            </a:pathLst>
          </a:custGeom>
          <a:solidFill>
            <a:srgbClr val="DED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rot="6269081">
            <a:off x="7270781" y="-672327"/>
            <a:ext cx="1877108" cy="3443596"/>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21"/>
          <p:cNvGrpSpPr/>
          <p:nvPr/>
        </p:nvGrpSpPr>
        <p:grpSpPr>
          <a:xfrm>
            <a:off x="8198357" y="111119"/>
            <a:ext cx="613111" cy="889943"/>
            <a:chOff x="6917150" y="911925"/>
            <a:chExt cx="301150" cy="437125"/>
          </a:xfrm>
        </p:grpSpPr>
        <p:sp>
          <p:nvSpPr>
            <p:cNvPr id="345" name="Google Shape;345;p21"/>
            <p:cNvSpPr/>
            <p:nvPr/>
          </p:nvSpPr>
          <p:spPr>
            <a:xfrm>
              <a:off x="7029950" y="911925"/>
              <a:ext cx="63575" cy="64725"/>
            </a:xfrm>
            <a:custGeom>
              <a:rect b="b" l="l" r="r" t="t"/>
              <a:pathLst>
                <a:path extrusionOk="0" h="2589" w="2543">
                  <a:moveTo>
                    <a:pt x="1224" y="1"/>
                  </a:moveTo>
                  <a:cubicBezTo>
                    <a:pt x="1071" y="1"/>
                    <a:pt x="919" y="40"/>
                    <a:pt x="784" y="113"/>
                  </a:cubicBezTo>
                  <a:cubicBezTo>
                    <a:pt x="627" y="165"/>
                    <a:pt x="488" y="257"/>
                    <a:pt x="378" y="381"/>
                  </a:cubicBezTo>
                  <a:cubicBezTo>
                    <a:pt x="256" y="495"/>
                    <a:pt x="166" y="637"/>
                    <a:pt x="116" y="796"/>
                  </a:cubicBezTo>
                  <a:cubicBezTo>
                    <a:pt x="37" y="950"/>
                    <a:pt x="0" y="1122"/>
                    <a:pt x="8" y="1295"/>
                  </a:cubicBezTo>
                  <a:cubicBezTo>
                    <a:pt x="24" y="1410"/>
                    <a:pt x="38" y="1524"/>
                    <a:pt x="54" y="1639"/>
                  </a:cubicBezTo>
                  <a:cubicBezTo>
                    <a:pt x="110" y="1854"/>
                    <a:pt x="222" y="2050"/>
                    <a:pt x="378" y="2208"/>
                  </a:cubicBezTo>
                  <a:lnTo>
                    <a:pt x="633" y="2411"/>
                  </a:lnTo>
                  <a:cubicBezTo>
                    <a:pt x="824" y="2525"/>
                    <a:pt x="1042" y="2587"/>
                    <a:pt x="1264" y="2587"/>
                  </a:cubicBezTo>
                  <a:cubicBezTo>
                    <a:pt x="1266" y="2587"/>
                    <a:pt x="1269" y="2587"/>
                    <a:pt x="1272" y="2587"/>
                  </a:cubicBezTo>
                  <a:cubicBezTo>
                    <a:pt x="1287" y="2588"/>
                    <a:pt x="1302" y="2588"/>
                    <a:pt x="1318" y="2588"/>
                  </a:cubicBezTo>
                  <a:cubicBezTo>
                    <a:pt x="1471" y="2588"/>
                    <a:pt x="1622" y="2550"/>
                    <a:pt x="1757" y="2476"/>
                  </a:cubicBezTo>
                  <a:cubicBezTo>
                    <a:pt x="1914" y="2424"/>
                    <a:pt x="2054" y="2332"/>
                    <a:pt x="2165" y="2208"/>
                  </a:cubicBezTo>
                  <a:cubicBezTo>
                    <a:pt x="2286" y="2094"/>
                    <a:pt x="2375" y="1952"/>
                    <a:pt x="2426" y="1793"/>
                  </a:cubicBezTo>
                  <a:cubicBezTo>
                    <a:pt x="2505" y="1639"/>
                    <a:pt x="2543" y="1467"/>
                    <a:pt x="2534" y="1295"/>
                  </a:cubicBezTo>
                  <a:lnTo>
                    <a:pt x="2489" y="952"/>
                  </a:lnTo>
                  <a:cubicBezTo>
                    <a:pt x="2432" y="735"/>
                    <a:pt x="2321" y="539"/>
                    <a:pt x="2165" y="381"/>
                  </a:cubicBezTo>
                  <a:lnTo>
                    <a:pt x="1908" y="178"/>
                  </a:lnTo>
                  <a:cubicBezTo>
                    <a:pt x="1717" y="62"/>
                    <a:pt x="1495" y="2"/>
                    <a:pt x="1270" y="2"/>
                  </a:cubicBezTo>
                  <a:cubicBezTo>
                    <a:pt x="1255" y="1"/>
                    <a:pt x="1239" y="1"/>
                    <a:pt x="1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6917150" y="1021275"/>
              <a:ext cx="50100" cy="50975"/>
            </a:xfrm>
            <a:custGeom>
              <a:rect b="b" l="l" r="r" t="t"/>
              <a:pathLst>
                <a:path extrusionOk="0" h="2039" w="2004">
                  <a:moveTo>
                    <a:pt x="1002" y="0"/>
                  </a:moveTo>
                  <a:cubicBezTo>
                    <a:pt x="738" y="13"/>
                    <a:pt x="489" y="118"/>
                    <a:pt x="297" y="298"/>
                  </a:cubicBezTo>
                  <a:cubicBezTo>
                    <a:pt x="202" y="389"/>
                    <a:pt x="132" y="502"/>
                    <a:pt x="93" y="627"/>
                  </a:cubicBezTo>
                  <a:cubicBezTo>
                    <a:pt x="29" y="748"/>
                    <a:pt x="0" y="883"/>
                    <a:pt x="6" y="1019"/>
                  </a:cubicBezTo>
                  <a:lnTo>
                    <a:pt x="42" y="1290"/>
                  </a:lnTo>
                  <a:cubicBezTo>
                    <a:pt x="87" y="1458"/>
                    <a:pt x="176" y="1614"/>
                    <a:pt x="299" y="1739"/>
                  </a:cubicBezTo>
                  <a:lnTo>
                    <a:pt x="499" y="1899"/>
                  </a:lnTo>
                  <a:cubicBezTo>
                    <a:pt x="652" y="1990"/>
                    <a:pt x="825" y="2038"/>
                    <a:pt x="1002" y="2038"/>
                  </a:cubicBezTo>
                  <a:cubicBezTo>
                    <a:pt x="1013" y="2038"/>
                    <a:pt x="1024" y="2038"/>
                    <a:pt x="1034" y="2038"/>
                  </a:cubicBezTo>
                  <a:cubicBezTo>
                    <a:pt x="1157" y="2038"/>
                    <a:pt x="1278" y="2008"/>
                    <a:pt x="1385" y="1950"/>
                  </a:cubicBezTo>
                  <a:cubicBezTo>
                    <a:pt x="1509" y="1910"/>
                    <a:pt x="1620" y="1837"/>
                    <a:pt x="1707" y="1739"/>
                  </a:cubicBezTo>
                  <a:cubicBezTo>
                    <a:pt x="1802" y="1650"/>
                    <a:pt x="1872" y="1538"/>
                    <a:pt x="1913" y="1412"/>
                  </a:cubicBezTo>
                  <a:cubicBezTo>
                    <a:pt x="1975" y="1291"/>
                    <a:pt x="2004" y="1156"/>
                    <a:pt x="1998" y="1020"/>
                  </a:cubicBezTo>
                  <a:lnTo>
                    <a:pt x="1962" y="749"/>
                  </a:lnTo>
                  <a:cubicBezTo>
                    <a:pt x="1917" y="579"/>
                    <a:pt x="1828" y="425"/>
                    <a:pt x="1705" y="300"/>
                  </a:cubicBezTo>
                  <a:lnTo>
                    <a:pt x="1505" y="140"/>
                  </a:lnTo>
                  <a:cubicBezTo>
                    <a:pt x="1352" y="49"/>
                    <a:pt x="1179"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7104925" y="1042100"/>
              <a:ext cx="53850" cy="55050"/>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6997950" y="1104275"/>
              <a:ext cx="59775" cy="60500"/>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6926075" y="1221700"/>
              <a:ext cx="43725" cy="444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7072900" y="1246750"/>
              <a:ext cx="45700" cy="46475"/>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7157300" y="1163800"/>
              <a:ext cx="61000" cy="61925"/>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7166525" y="1312950"/>
              <a:ext cx="35475" cy="3610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 Credits">
  <p:cSld name="TITLE_1">
    <p:spTree>
      <p:nvGrpSpPr>
        <p:cNvPr id="353" name="Shape 353"/>
        <p:cNvGrpSpPr/>
        <p:nvPr/>
      </p:nvGrpSpPr>
      <p:grpSpPr>
        <a:xfrm>
          <a:off x="0" y="0"/>
          <a:ext cx="0" cy="0"/>
          <a:chOff x="0" y="0"/>
          <a:chExt cx="0" cy="0"/>
        </a:xfrm>
      </p:grpSpPr>
      <p:sp>
        <p:nvSpPr>
          <p:cNvPr id="354" name="Google Shape;354;p22"/>
          <p:cNvSpPr txBox="1"/>
          <p:nvPr>
            <p:ph type="ctrTitle"/>
          </p:nvPr>
        </p:nvSpPr>
        <p:spPr>
          <a:xfrm>
            <a:off x="759650" y="643438"/>
            <a:ext cx="3644100" cy="7926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55" name="Google Shape;355;p22"/>
          <p:cNvSpPr txBox="1"/>
          <p:nvPr>
            <p:ph idx="1" type="subTitle"/>
          </p:nvPr>
        </p:nvSpPr>
        <p:spPr>
          <a:xfrm>
            <a:off x="759650" y="1539500"/>
            <a:ext cx="3746400" cy="178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56" name="Google Shape;356;p22"/>
          <p:cNvSpPr/>
          <p:nvPr/>
        </p:nvSpPr>
        <p:spPr>
          <a:xfrm rot="10800000">
            <a:off x="7519506" y="16"/>
            <a:ext cx="1624480" cy="3085969"/>
          </a:xfrm>
          <a:custGeom>
            <a:rect b="b" l="l" r="r" t="t"/>
            <a:pathLst>
              <a:path extrusionOk="0" h="50571" w="26621">
                <a:moveTo>
                  <a:pt x="12892" y="1"/>
                </a:moveTo>
                <a:cubicBezTo>
                  <a:pt x="8333" y="1"/>
                  <a:pt x="4041" y="1461"/>
                  <a:pt x="1" y="3653"/>
                </a:cubicBezTo>
                <a:lnTo>
                  <a:pt x="1" y="50570"/>
                </a:lnTo>
                <a:lnTo>
                  <a:pt x="25466" y="50570"/>
                </a:lnTo>
                <a:cubicBezTo>
                  <a:pt x="26620" y="47328"/>
                  <a:pt x="26531" y="43590"/>
                  <a:pt x="24769" y="40670"/>
                </a:cubicBezTo>
                <a:cubicBezTo>
                  <a:pt x="23196" y="38064"/>
                  <a:pt x="20522" y="36358"/>
                  <a:pt x="17778" y="35135"/>
                </a:cubicBezTo>
                <a:cubicBezTo>
                  <a:pt x="15102" y="33941"/>
                  <a:pt x="11774" y="32485"/>
                  <a:pt x="11583" y="29506"/>
                </a:cubicBezTo>
                <a:cubicBezTo>
                  <a:pt x="11524" y="28595"/>
                  <a:pt x="11800" y="27697"/>
                  <a:pt x="12122" y="26846"/>
                </a:cubicBezTo>
                <a:cubicBezTo>
                  <a:pt x="14413" y="20774"/>
                  <a:pt x="19111" y="15846"/>
                  <a:pt x="21087" y="9661"/>
                </a:cubicBezTo>
                <a:cubicBezTo>
                  <a:pt x="21584" y="8107"/>
                  <a:pt x="21898" y="6417"/>
                  <a:pt x="21454" y="4846"/>
                </a:cubicBezTo>
                <a:cubicBezTo>
                  <a:pt x="20490" y="1435"/>
                  <a:pt x="16465" y="17"/>
                  <a:pt x="12992" y="1"/>
                </a:cubicBezTo>
                <a:cubicBezTo>
                  <a:pt x="12959" y="1"/>
                  <a:pt x="12925" y="1"/>
                  <a:pt x="12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57" name="Google Shape;357;p22"/>
          <p:cNvSpPr/>
          <p:nvPr/>
        </p:nvSpPr>
        <p:spPr>
          <a:xfrm rot="10800000">
            <a:off x="4979749" y="3478092"/>
            <a:ext cx="4164181" cy="1665275"/>
          </a:xfrm>
          <a:custGeom>
            <a:rect b="b" l="l" r="r" t="t"/>
            <a:pathLst>
              <a:path extrusionOk="0" h="28504" w="71277">
                <a:moveTo>
                  <a:pt x="1" y="0"/>
                </a:moveTo>
                <a:lnTo>
                  <a:pt x="1" y="15127"/>
                </a:lnTo>
                <a:cubicBezTo>
                  <a:pt x="1718" y="14288"/>
                  <a:pt x="3526" y="13647"/>
                  <a:pt x="5389" y="13215"/>
                </a:cubicBezTo>
                <a:cubicBezTo>
                  <a:pt x="6738" y="12903"/>
                  <a:pt x="8143" y="12711"/>
                  <a:pt x="9533" y="12711"/>
                </a:cubicBezTo>
                <a:cubicBezTo>
                  <a:pt x="11440" y="12711"/>
                  <a:pt x="13321" y="13073"/>
                  <a:pt x="14997" y="13984"/>
                </a:cubicBezTo>
                <a:cubicBezTo>
                  <a:pt x="19932" y="16668"/>
                  <a:pt x="21662" y="23154"/>
                  <a:pt x="26048" y="26698"/>
                </a:cubicBezTo>
                <a:cubicBezTo>
                  <a:pt x="27326" y="27729"/>
                  <a:pt x="28890" y="28504"/>
                  <a:pt x="30506" y="28504"/>
                </a:cubicBezTo>
                <a:cubicBezTo>
                  <a:pt x="30639" y="28504"/>
                  <a:pt x="30773" y="28498"/>
                  <a:pt x="30908" y="28487"/>
                </a:cubicBezTo>
                <a:cubicBezTo>
                  <a:pt x="34863" y="28169"/>
                  <a:pt x="36905" y="23573"/>
                  <a:pt x="37904" y="19645"/>
                </a:cubicBezTo>
                <a:cubicBezTo>
                  <a:pt x="38901" y="15717"/>
                  <a:pt x="40247" y="11071"/>
                  <a:pt x="44034" y="9859"/>
                </a:cubicBezTo>
                <a:cubicBezTo>
                  <a:pt x="44652" y="9661"/>
                  <a:pt x="45269" y="9577"/>
                  <a:pt x="45886" y="9577"/>
                </a:cubicBezTo>
                <a:cubicBezTo>
                  <a:pt x="49081" y="9577"/>
                  <a:pt x="52279" y="11835"/>
                  <a:pt x="55605" y="12278"/>
                </a:cubicBezTo>
                <a:cubicBezTo>
                  <a:pt x="56016" y="12333"/>
                  <a:pt x="56429" y="12360"/>
                  <a:pt x="56841" y="12360"/>
                </a:cubicBezTo>
                <a:cubicBezTo>
                  <a:pt x="59348" y="12360"/>
                  <a:pt x="61832" y="11384"/>
                  <a:pt x="63963" y="9993"/>
                </a:cubicBezTo>
                <a:cubicBezTo>
                  <a:pt x="67458" y="7716"/>
                  <a:pt x="70193" y="4034"/>
                  <a:pt x="71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58" name="Google Shape;358;p22"/>
          <p:cNvSpPr/>
          <p:nvPr/>
        </p:nvSpPr>
        <p:spPr>
          <a:xfrm rot="10800000">
            <a:off x="5397448" y="13"/>
            <a:ext cx="3746537" cy="2828027"/>
          </a:xfrm>
          <a:custGeom>
            <a:rect b="b" l="l" r="r" t="t"/>
            <a:pathLst>
              <a:path extrusionOk="0" h="46344" w="61396">
                <a:moveTo>
                  <a:pt x="6620" y="1"/>
                </a:moveTo>
                <a:cubicBezTo>
                  <a:pt x="4327" y="1"/>
                  <a:pt x="2111" y="580"/>
                  <a:pt x="1" y="1456"/>
                </a:cubicBezTo>
                <a:lnTo>
                  <a:pt x="1" y="2171"/>
                </a:lnTo>
                <a:cubicBezTo>
                  <a:pt x="1393" y="1631"/>
                  <a:pt x="2837" y="1216"/>
                  <a:pt x="4305" y="991"/>
                </a:cubicBezTo>
                <a:cubicBezTo>
                  <a:pt x="5014" y="883"/>
                  <a:pt x="5736" y="826"/>
                  <a:pt x="6459" y="826"/>
                </a:cubicBezTo>
                <a:cubicBezTo>
                  <a:pt x="9025" y="826"/>
                  <a:pt x="11598" y="1545"/>
                  <a:pt x="13600" y="3248"/>
                </a:cubicBezTo>
                <a:cubicBezTo>
                  <a:pt x="18746" y="7626"/>
                  <a:pt x="16066" y="14975"/>
                  <a:pt x="15812" y="20729"/>
                </a:cubicBezTo>
                <a:cubicBezTo>
                  <a:pt x="15744" y="22261"/>
                  <a:pt x="15822" y="23818"/>
                  <a:pt x="16204" y="25305"/>
                </a:cubicBezTo>
                <a:cubicBezTo>
                  <a:pt x="16601" y="26848"/>
                  <a:pt x="17344" y="28259"/>
                  <a:pt x="18351" y="29474"/>
                </a:cubicBezTo>
                <a:cubicBezTo>
                  <a:pt x="20559" y="32134"/>
                  <a:pt x="23796" y="33618"/>
                  <a:pt x="27083" y="34307"/>
                </a:cubicBezTo>
                <a:cubicBezTo>
                  <a:pt x="34605" y="35882"/>
                  <a:pt x="42480" y="34028"/>
                  <a:pt x="49894" y="36384"/>
                </a:cubicBezTo>
                <a:cubicBezTo>
                  <a:pt x="53106" y="37406"/>
                  <a:pt x="55971" y="39240"/>
                  <a:pt x="58025" y="41995"/>
                </a:cubicBezTo>
                <a:cubicBezTo>
                  <a:pt x="59025" y="43337"/>
                  <a:pt x="59829" y="44808"/>
                  <a:pt x="60508" y="46343"/>
                </a:cubicBezTo>
                <a:lnTo>
                  <a:pt x="61395" y="46343"/>
                </a:lnTo>
                <a:cubicBezTo>
                  <a:pt x="61002" y="45422"/>
                  <a:pt x="60571" y="44517"/>
                  <a:pt x="60078" y="43647"/>
                </a:cubicBezTo>
                <a:cubicBezTo>
                  <a:pt x="58393" y="40674"/>
                  <a:pt x="56024" y="38244"/>
                  <a:pt x="52988" y="36733"/>
                </a:cubicBezTo>
                <a:cubicBezTo>
                  <a:pt x="45931" y="33221"/>
                  <a:pt x="37933" y="34659"/>
                  <a:pt x="30396" y="33953"/>
                </a:cubicBezTo>
                <a:cubicBezTo>
                  <a:pt x="26844" y="33621"/>
                  <a:pt x="23168" y="32716"/>
                  <a:pt x="20369" y="30334"/>
                </a:cubicBezTo>
                <a:cubicBezTo>
                  <a:pt x="19144" y="29289"/>
                  <a:pt x="18112" y="28001"/>
                  <a:pt x="17469" y="26501"/>
                </a:cubicBezTo>
                <a:cubicBezTo>
                  <a:pt x="16861" y="25083"/>
                  <a:pt x="16635" y="23526"/>
                  <a:pt x="16611" y="21987"/>
                </a:cubicBezTo>
                <a:cubicBezTo>
                  <a:pt x="16520" y="16031"/>
                  <a:pt x="19559" y="8910"/>
                  <a:pt x="15276" y="3762"/>
                </a:cubicBezTo>
                <a:cubicBezTo>
                  <a:pt x="13211" y="1281"/>
                  <a:pt x="9966" y="51"/>
                  <a:pt x="6834" y="2"/>
                </a:cubicBezTo>
                <a:cubicBezTo>
                  <a:pt x="6763" y="1"/>
                  <a:pt x="6691" y="1"/>
                  <a:pt x="6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59" name="Google Shape;359;p22"/>
          <p:cNvSpPr/>
          <p:nvPr/>
        </p:nvSpPr>
        <p:spPr>
          <a:xfrm rot="10800000">
            <a:off x="3936674" y="3475814"/>
            <a:ext cx="5207314" cy="1667670"/>
          </a:xfrm>
          <a:custGeom>
            <a:rect b="b" l="l" r="r" t="t"/>
            <a:pathLst>
              <a:path extrusionOk="0" h="28545" w="89132">
                <a:moveTo>
                  <a:pt x="88117" y="1"/>
                </a:moveTo>
                <a:cubicBezTo>
                  <a:pt x="87458" y="863"/>
                  <a:pt x="86746" y="1680"/>
                  <a:pt x="85962" y="2429"/>
                </a:cubicBezTo>
                <a:cubicBezTo>
                  <a:pt x="84570" y="3758"/>
                  <a:pt x="82955" y="4885"/>
                  <a:pt x="81162" y="5562"/>
                </a:cubicBezTo>
                <a:cubicBezTo>
                  <a:pt x="79522" y="6182"/>
                  <a:pt x="77793" y="6384"/>
                  <a:pt x="76056" y="6384"/>
                </a:cubicBezTo>
                <a:cubicBezTo>
                  <a:pt x="75775" y="6384"/>
                  <a:pt x="75494" y="6379"/>
                  <a:pt x="75213" y="6369"/>
                </a:cubicBezTo>
                <a:cubicBezTo>
                  <a:pt x="72586" y="6279"/>
                  <a:pt x="69912" y="5825"/>
                  <a:pt x="67267" y="5825"/>
                </a:cubicBezTo>
                <a:cubicBezTo>
                  <a:pt x="65816" y="5825"/>
                  <a:pt x="64374" y="5962"/>
                  <a:pt x="62953" y="6369"/>
                </a:cubicBezTo>
                <a:cubicBezTo>
                  <a:pt x="59253" y="7430"/>
                  <a:pt x="56368" y="10254"/>
                  <a:pt x="54067" y="13282"/>
                </a:cubicBezTo>
                <a:cubicBezTo>
                  <a:pt x="51509" y="16651"/>
                  <a:pt x="49489" y="20466"/>
                  <a:pt x="46504" y="23485"/>
                </a:cubicBezTo>
                <a:cubicBezTo>
                  <a:pt x="44191" y="25824"/>
                  <a:pt x="41030" y="27724"/>
                  <a:pt x="37726" y="27724"/>
                </a:cubicBezTo>
                <a:cubicBezTo>
                  <a:pt x="37103" y="27724"/>
                  <a:pt x="36475" y="27656"/>
                  <a:pt x="35846" y="27511"/>
                </a:cubicBezTo>
                <a:cubicBezTo>
                  <a:pt x="32488" y="26737"/>
                  <a:pt x="29995" y="24084"/>
                  <a:pt x="27789" y="21552"/>
                </a:cubicBezTo>
                <a:cubicBezTo>
                  <a:pt x="26624" y="20216"/>
                  <a:pt x="25497" y="18843"/>
                  <a:pt x="24270" y="17565"/>
                </a:cubicBezTo>
                <a:cubicBezTo>
                  <a:pt x="22916" y="16152"/>
                  <a:pt x="21408" y="14897"/>
                  <a:pt x="19772" y="13824"/>
                </a:cubicBezTo>
                <a:cubicBezTo>
                  <a:pt x="16221" y="11500"/>
                  <a:pt x="11995" y="10167"/>
                  <a:pt x="7804" y="10167"/>
                </a:cubicBezTo>
                <a:cubicBezTo>
                  <a:pt x="5126" y="10167"/>
                  <a:pt x="2463" y="10711"/>
                  <a:pt x="0" y="11888"/>
                </a:cubicBezTo>
                <a:lnTo>
                  <a:pt x="2" y="12813"/>
                </a:lnTo>
                <a:cubicBezTo>
                  <a:pt x="421" y="12607"/>
                  <a:pt x="848" y="12417"/>
                  <a:pt x="1281" y="12246"/>
                </a:cubicBezTo>
                <a:cubicBezTo>
                  <a:pt x="3096" y="11537"/>
                  <a:pt x="5011" y="11120"/>
                  <a:pt x="6956" y="11013"/>
                </a:cubicBezTo>
                <a:cubicBezTo>
                  <a:pt x="7294" y="10995"/>
                  <a:pt x="7631" y="10985"/>
                  <a:pt x="7967" y="10985"/>
                </a:cubicBezTo>
                <a:cubicBezTo>
                  <a:pt x="11577" y="10985"/>
                  <a:pt x="15129" y="12052"/>
                  <a:pt x="18265" y="13875"/>
                </a:cubicBezTo>
                <a:cubicBezTo>
                  <a:pt x="19998" y="14886"/>
                  <a:pt x="21601" y="16103"/>
                  <a:pt x="23037" y="17504"/>
                </a:cubicBezTo>
                <a:cubicBezTo>
                  <a:pt x="24320" y="18751"/>
                  <a:pt x="25471" y="20131"/>
                  <a:pt x="26640" y="21490"/>
                </a:cubicBezTo>
                <a:cubicBezTo>
                  <a:pt x="28839" y="24048"/>
                  <a:pt x="31203" y="26734"/>
                  <a:pt x="34403" y="27950"/>
                </a:cubicBezTo>
                <a:cubicBezTo>
                  <a:pt x="35480" y="28359"/>
                  <a:pt x="36578" y="28544"/>
                  <a:pt x="37671" y="28544"/>
                </a:cubicBezTo>
                <a:cubicBezTo>
                  <a:pt x="40297" y="28544"/>
                  <a:pt x="42886" y="27474"/>
                  <a:pt x="45040" y="25861"/>
                </a:cubicBezTo>
                <a:cubicBezTo>
                  <a:pt x="48408" y="23336"/>
                  <a:pt x="50644" y="19660"/>
                  <a:pt x="52993" y="16209"/>
                </a:cubicBezTo>
                <a:cubicBezTo>
                  <a:pt x="55220" y="12937"/>
                  <a:pt x="57765" y="9619"/>
                  <a:pt x="61367" y="7868"/>
                </a:cubicBezTo>
                <a:cubicBezTo>
                  <a:pt x="63267" y="6945"/>
                  <a:pt x="65282" y="6674"/>
                  <a:pt x="67325" y="6674"/>
                </a:cubicBezTo>
                <a:cubicBezTo>
                  <a:pt x="69396" y="6674"/>
                  <a:pt x="71496" y="6952"/>
                  <a:pt x="73534" y="7111"/>
                </a:cubicBezTo>
                <a:cubicBezTo>
                  <a:pt x="74387" y="7177"/>
                  <a:pt x="75245" y="7224"/>
                  <a:pt x="76102" y="7224"/>
                </a:cubicBezTo>
                <a:cubicBezTo>
                  <a:pt x="77282" y="7224"/>
                  <a:pt x="78460" y="7135"/>
                  <a:pt x="79620" y="6889"/>
                </a:cubicBezTo>
                <a:cubicBezTo>
                  <a:pt x="81488" y="6493"/>
                  <a:pt x="83243" y="5641"/>
                  <a:pt x="84786" y="4501"/>
                </a:cubicBezTo>
                <a:cubicBezTo>
                  <a:pt x="86486" y="3248"/>
                  <a:pt x="87899" y="1700"/>
                  <a:pt x="89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0" name="Google Shape;360;p22"/>
          <p:cNvSpPr/>
          <p:nvPr/>
        </p:nvSpPr>
        <p:spPr>
          <a:xfrm>
            <a:off x="1675567" y="4668149"/>
            <a:ext cx="1925" cy="756"/>
          </a:xfrm>
          <a:custGeom>
            <a:rect b="b" l="l" r="r" t="t"/>
            <a:pathLst>
              <a:path extrusionOk="0" h="11" w="28">
                <a:moveTo>
                  <a:pt x="0" y="1"/>
                </a:moveTo>
                <a:lnTo>
                  <a:pt x="0" y="1"/>
                </a:lnTo>
                <a:cubicBezTo>
                  <a:pt x="1" y="1"/>
                  <a:pt x="1" y="2"/>
                  <a:pt x="2" y="2"/>
                </a:cubicBezTo>
                <a:lnTo>
                  <a:pt x="2" y="2"/>
                </a:lnTo>
                <a:lnTo>
                  <a:pt x="0" y="1"/>
                </a:lnTo>
                <a:close/>
                <a:moveTo>
                  <a:pt x="2" y="2"/>
                </a:moveTo>
                <a:lnTo>
                  <a:pt x="17" y="9"/>
                </a:lnTo>
                <a:lnTo>
                  <a:pt x="27" y="11"/>
                </a:lnTo>
                <a:lnTo>
                  <a:pt x="27" y="11"/>
                </a:lnTo>
                <a:lnTo>
                  <a:pt x="9" y="2"/>
                </a:lnTo>
                <a:cubicBezTo>
                  <a:pt x="6" y="2"/>
                  <a:pt x="4" y="2"/>
                  <a:pt x="2"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nvGrpSpPr>
          <p:cNvPr id="361" name="Google Shape;361;p22"/>
          <p:cNvGrpSpPr/>
          <p:nvPr/>
        </p:nvGrpSpPr>
        <p:grpSpPr>
          <a:xfrm rot="10800000">
            <a:off x="7743299" y="73051"/>
            <a:ext cx="1263123" cy="1933370"/>
            <a:chOff x="1069625" y="2883725"/>
            <a:chExt cx="1422756" cy="2177709"/>
          </a:xfrm>
        </p:grpSpPr>
        <p:sp>
          <p:nvSpPr>
            <p:cNvPr id="362" name="Google Shape;362;p22"/>
            <p:cNvSpPr/>
            <p:nvPr/>
          </p:nvSpPr>
          <p:spPr>
            <a:xfrm>
              <a:off x="1069625" y="3275155"/>
              <a:ext cx="154786" cy="162827"/>
            </a:xfrm>
            <a:custGeom>
              <a:rect b="b" l="l" r="r" t="t"/>
              <a:pathLst>
                <a:path extrusionOk="0" h="2369" w="2252">
                  <a:moveTo>
                    <a:pt x="454" y="0"/>
                  </a:moveTo>
                  <a:cubicBezTo>
                    <a:pt x="431" y="0"/>
                    <a:pt x="407" y="2"/>
                    <a:pt x="384" y="6"/>
                  </a:cubicBezTo>
                  <a:cubicBezTo>
                    <a:pt x="369" y="4"/>
                    <a:pt x="353" y="3"/>
                    <a:pt x="338" y="3"/>
                  </a:cubicBezTo>
                  <a:cubicBezTo>
                    <a:pt x="285" y="3"/>
                    <a:pt x="233" y="15"/>
                    <a:pt x="184" y="38"/>
                  </a:cubicBezTo>
                  <a:cubicBezTo>
                    <a:pt x="126" y="41"/>
                    <a:pt x="77" y="84"/>
                    <a:pt x="69" y="143"/>
                  </a:cubicBezTo>
                  <a:cubicBezTo>
                    <a:pt x="31" y="207"/>
                    <a:pt x="12" y="280"/>
                    <a:pt x="17" y="355"/>
                  </a:cubicBezTo>
                  <a:cubicBezTo>
                    <a:pt x="4" y="410"/>
                    <a:pt x="1" y="467"/>
                    <a:pt x="10" y="524"/>
                  </a:cubicBezTo>
                  <a:cubicBezTo>
                    <a:pt x="12" y="547"/>
                    <a:pt x="20" y="568"/>
                    <a:pt x="27" y="590"/>
                  </a:cubicBezTo>
                  <a:cubicBezTo>
                    <a:pt x="36" y="715"/>
                    <a:pt x="76" y="835"/>
                    <a:pt x="118" y="960"/>
                  </a:cubicBezTo>
                  <a:cubicBezTo>
                    <a:pt x="175" y="1135"/>
                    <a:pt x="246" y="1305"/>
                    <a:pt x="328" y="1469"/>
                  </a:cubicBezTo>
                  <a:cubicBezTo>
                    <a:pt x="358" y="1534"/>
                    <a:pt x="393" y="1596"/>
                    <a:pt x="432" y="1655"/>
                  </a:cubicBezTo>
                  <a:cubicBezTo>
                    <a:pt x="504" y="1757"/>
                    <a:pt x="572" y="1874"/>
                    <a:pt x="664" y="1956"/>
                  </a:cubicBezTo>
                  <a:cubicBezTo>
                    <a:pt x="713" y="2001"/>
                    <a:pt x="763" y="2042"/>
                    <a:pt x="814" y="2087"/>
                  </a:cubicBezTo>
                  <a:cubicBezTo>
                    <a:pt x="880" y="2148"/>
                    <a:pt x="952" y="2205"/>
                    <a:pt x="1026" y="2257"/>
                  </a:cubicBezTo>
                  <a:cubicBezTo>
                    <a:pt x="1144" y="2336"/>
                    <a:pt x="1269" y="2358"/>
                    <a:pt x="1396" y="2360"/>
                  </a:cubicBezTo>
                  <a:cubicBezTo>
                    <a:pt x="1439" y="2365"/>
                    <a:pt x="1481" y="2368"/>
                    <a:pt x="1522" y="2368"/>
                  </a:cubicBezTo>
                  <a:cubicBezTo>
                    <a:pt x="1674" y="2368"/>
                    <a:pt x="1816" y="2326"/>
                    <a:pt x="1948" y="2221"/>
                  </a:cubicBezTo>
                  <a:cubicBezTo>
                    <a:pt x="2108" y="2094"/>
                    <a:pt x="2252" y="1871"/>
                    <a:pt x="2227" y="1651"/>
                  </a:cubicBezTo>
                  <a:cubicBezTo>
                    <a:pt x="2225" y="1630"/>
                    <a:pt x="2222" y="1609"/>
                    <a:pt x="2219" y="1587"/>
                  </a:cubicBezTo>
                  <a:cubicBezTo>
                    <a:pt x="2227" y="1404"/>
                    <a:pt x="2176" y="1222"/>
                    <a:pt x="2072" y="1073"/>
                  </a:cubicBezTo>
                  <a:cubicBezTo>
                    <a:pt x="2031" y="1014"/>
                    <a:pt x="1993" y="954"/>
                    <a:pt x="1952" y="897"/>
                  </a:cubicBezTo>
                  <a:cubicBezTo>
                    <a:pt x="1801" y="681"/>
                    <a:pt x="1608" y="525"/>
                    <a:pt x="1389" y="384"/>
                  </a:cubicBezTo>
                  <a:cubicBezTo>
                    <a:pt x="1278" y="313"/>
                    <a:pt x="1162" y="250"/>
                    <a:pt x="1041" y="196"/>
                  </a:cubicBezTo>
                  <a:lnTo>
                    <a:pt x="868" y="120"/>
                  </a:lnTo>
                  <a:cubicBezTo>
                    <a:pt x="808" y="93"/>
                    <a:pt x="747" y="61"/>
                    <a:pt x="684" y="39"/>
                  </a:cubicBezTo>
                  <a:cubicBezTo>
                    <a:pt x="661" y="35"/>
                    <a:pt x="636" y="32"/>
                    <a:pt x="612" y="31"/>
                  </a:cubicBezTo>
                  <a:cubicBezTo>
                    <a:pt x="562" y="11"/>
                    <a:pt x="508" y="0"/>
                    <a:pt x="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3" name="Google Shape;363;p22"/>
            <p:cNvSpPr/>
            <p:nvPr/>
          </p:nvSpPr>
          <p:spPr>
            <a:xfrm>
              <a:off x="1403250" y="3384232"/>
              <a:ext cx="165095" cy="166951"/>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4" name="Google Shape;364;p22"/>
            <p:cNvSpPr/>
            <p:nvPr/>
          </p:nvSpPr>
          <p:spPr>
            <a:xfrm>
              <a:off x="1458717" y="2956581"/>
              <a:ext cx="170113" cy="187640"/>
            </a:xfrm>
            <a:custGeom>
              <a:rect b="b" l="l" r="r" t="t"/>
              <a:pathLst>
                <a:path extrusionOk="0" h="2730" w="2475">
                  <a:moveTo>
                    <a:pt x="700" y="1"/>
                  </a:moveTo>
                  <a:cubicBezTo>
                    <a:pt x="470" y="1"/>
                    <a:pt x="243" y="132"/>
                    <a:pt x="124" y="332"/>
                  </a:cubicBezTo>
                  <a:cubicBezTo>
                    <a:pt x="78" y="415"/>
                    <a:pt x="48" y="505"/>
                    <a:pt x="38" y="599"/>
                  </a:cubicBezTo>
                  <a:cubicBezTo>
                    <a:pt x="24" y="661"/>
                    <a:pt x="16" y="723"/>
                    <a:pt x="15" y="786"/>
                  </a:cubicBezTo>
                  <a:cubicBezTo>
                    <a:pt x="5" y="853"/>
                    <a:pt x="1" y="919"/>
                    <a:pt x="2" y="985"/>
                  </a:cubicBezTo>
                  <a:cubicBezTo>
                    <a:pt x="3" y="1049"/>
                    <a:pt x="9" y="1112"/>
                    <a:pt x="19" y="1175"/>
                  </a:cubicBezTo>
                  <a:cubicBezTo>
                    <a:pt x="45" y="1376"/>
                    <a:pt x="47" y="1347"/>
                    <a:pt x="145" y="1579"/>
                  </a:cubicBezTo>
                  <a:cubicBezTo>
                    <a:pt x="189" y="1687"/>
                    <a:pt x="235" y="1795"/>
                    <a:pt x="282" y="1902"/>
                  </a:cubicBezTo>
                  <a:cubicBezTo>
                    <a:pt x="478" y="2367"/>
                    <a:pt x="981" y="2715"/>
                    <a:pt x="1479" y="2715"/>
                  </a:cubicBezTo>
                  <a:cubicBezTo>
                    <a:pt x="1506" y="2715"/>
                    <a:pt x="1533" y="2714"/>
                    <a:pt x="1560" y="2712"/>
                  </a:cubicBezTo>
                  <a:cubicBezTo>
                    <a:pt x="1600" y="2720"/>
                    <a:pt x="1642" y="2726"/>
                    <a:pt x="1684" y="2729"/>
                  </a:cubicBezTo>
                  <a:cubicBezTo>
                    <a:pt x="1692" y="2729"/>
                    <a:pt x="1701" y="2729"/>
                    <a:pt x="1710" y="2729"/>
                  </a:cubicBezTo>
                  <a:cubicBezTo>
                    <a:pt x="1865" y="2729"/>
                    <a:pt x="2013" y="2669"/>
                    <a:pt x="2133" y="2573"/>
                  </a:cubicBezTo>
                  <a:cubicBezTo>
                    <a:pt x="2259" y="2477"/>
                    <a:pt x="2347" y="2341"/>
                    <a:pt x="2387" y="2189"/>
                  </a:cubicBezTo>
                  <a:cubicBezTo>
                    <a:pt x="2398" y="2144"/>
                    <a:pt x="2404" y="2099"/>
                    <a:pt x="2407" y="2053"/>
                  </a:cubicBezTo>
                  <a:cubicBezTo>
                    <a:pt x="2453" y="1936"/>
                    <a:pt x="2475" y="1812"/>
                    <a:pt x="2473" y="1687"/>
                  </a:cubicBezTo>
                  <a:cubicBezTo>
                    <a:pt x="2468" y="1549"/>
                    <a:pt x="2447" y="1410"/>
                    <a:pt x="2413" y="1276"/>
                  </a:cubicBezTo>
                  <a:cubicBezTo>
                    <a:pt x="2387" y="1178"/>
                    <a:pt x="2334" y="1070"/>
                    <a:pt x="2288" y="979"/>
                  </a:cubicBezTo>
                  <a:cubicBezTo>
                    <a:pt x="2251" y="909"/>
                    <a:pt x="2221" y="873"/>
                    <a:pt x="2168" y="801"/>
                  </a:cubicBezTo>
                  <a:cubicBezTo>
                    <a:pt x="2133" y="752"/>
                    <a:pt x="2096" y="704"/>
                    <a:pt x="2058" y="658"/>
                  </a:cubicBezTo>
                  <a:lnTo>
                    <a:pt x="1836" y="482"/>
                  </a:lnTo>
                  <a:lnTo>
                    <a:pt x="1769" y="430"/>
                  </a:lnTo>
                  <a:cubicBezTo>
                    <a:pt x="1684" y="363"/>
                    <a:pt x="1600" y="292"/>
                    <a:pt x="1512" y="229"/>
                  </a:cubicBezTo>
                  <a:cubicBezTo>
                    <a:pt x="1368" y="125"/>
                    <a:pt x="1153" y="56"/>
                    <a:pt x="962" y="36"/>
                  </a:cubicBezTo>
                  <a:cubicBezTo>
                    <a:pt x="918" y="25"/>
                    <a:pt x="874" y="18"/>
                    <a:pt x="831" y="15"/>
                  </a:cubicBezTo>
                  <a:cubicBezTo>
                    <a:pt x="787" y="6"/>
                    <a:pt x="74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5" name="Google Shape;365;p22"/>
            <p:cNvSpPr/>
            <p:nvPr/>
          </p:nvSpPr>
          <p:spPr>
            <a:xfrm>
              <a:off x="1281938" y="3713597"/>
              <a:ext cx="143995" cy="152792"/>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6" name="Google Shape;366;p22"/>
            <p:cNvSpPr/>
            <p:nvPr/>
          </p:nvSpPr>
          <p:spPr>
            <a:xfrm>
              <a:off x="1646425" y="4017943"/>
              <a:ext cx="171419" cy="182141"/>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7" name="Google Shape;367;p22"/>
            <p:cNvSpPr/>
            <p:nvPr/>
          </p:nvSpPr>
          <p:spPr>
            <a:xfrm>
              <a:off x="1288262" y="4076777"/>
              <a:ext cx="137053" cy="147981"/>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8" name="Google Shape;368;p22"/>
            <p:cNvSpPr/>
            <p:nvPr/>
          </p:nvSpPr>
          <p:spPr>
            <a:xfrm>
              <a:off x="1585184" y="4490064"/>
              <a:ext cx="150043" cy="182416"/>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69" name="Google Shape;369;p22"/>
            <p:cNvSpPr/>
            <p:nvPr/>
          </p:nvSpPr>
          <p:spPr>
            <a:xfrm>
              <a:off x="2081843" y="4276101"/>
              <a:ext cx="157535" cy="158772"/>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0" name="Google Shape;370;p22"/>
            <p:cNvSpPr/>
            <p:nvPr/>
          </p:nvSpPr>
          <p:spPr>
            <a:xfrm>
              <a:off x="1966373" y="4625535"/>
              <a:ext cx="164064" cy="196987"/>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1" name="Google Shape;371;p22"/>
            <p:cNvSpPr/>
            <p:nvPr/>
          </p:nvSpPr>
          <p:spPr>
            <a:xfrm>
              <a:off x="2350585" y="4689524"/>
              <a:ext cx="141795" cy="164752"/>
            </a:xfrm>
            <a:custGeom>
              <a:rect b="b" l="l" r="r" t="t"/>
              <a:pathLst>
                <a:path extrusionOk="0" h="2397" w="2063">
                  <a:moveTo>
                    <a:pt x="462" y="1"/>
                  </a:moveTo>
                  <a:cubicBezTo>
                    <a:pt x="355" y="1"/>
                    <a:pt x="252" y="43"/>
                    <a:pt x="174" y="119"/>
                  </a:cubicBezTo>
                  <a:cubicBezTo>
                    <a:pt x="88" y="209"/>
                    <a:pt x="62" y="314"/>
                    <a:pt x="48" y="426"/>
                  </a:cubicBezTo>
                  <a:cubicBezTo>
                    <a:pt x="13" y="520"/>
                    <a:pt x="0" y="619"/>
                    <a:pt x="9" y="720"/>
                  </a:cubicBezTo>
                  <a:cubicBezTo>
                    <a:pt x="19" y="835"/>
                    <a:pt x="46" y="949"/>
                    <a:pt x="89" y="1057"/>
                  </a:cubicBezTo>
                  <a:cubicBezTo>
                    <a:pt x="112" y="1121"/>
                    <a:pt x="136" y="1184"/>
                    <a:pt x="161" y="1248"/>
                  </a:cubicBezTo>
                  <a:cubicBezTo>
                    <a:pt x="206" y="1372"/>
                    <a:pt x="268" y="1488"/>
                    <a:pt x="346" y="1595"/>
                  </a:cubicBezTo>
                  <a:cubicBezTo>
                    <a:pt x="457" y="1756"/>
                    <a:pt x="562" y="1925"/>
                    <a:pt x="711" y="2050"/>
                  </a:cubicBezTo>
                  <a:cubicBezTo>
                    <a:pt x="765" y="2096"/>
                    <a:pt x="819" y="2141"/>
                    <a:pt x="872" y="2186"/>
                  </a:cubicBezTo>
                  <a:cubicBezTo>
                    <a:pt x="984" y="2279"/>
                    <a:pt x="1052" y="2337"/>
                    <a:pt x="1196" y="2376"/>
                  </a:cubicBezTo>
                  <a:cubicBezTo>
                    <a:pt x="1249" y="2390"/>
                    <a:pt x="1303" y="2396"/>
                    <a:pt x="1357" y="2396"/>
                  </a:cubicBezTo>
                  <a:cubicBezTo>
                    <a:pt x="1393" y="2396"/>
                    <a:pt x="1430" y="2393"/>
                    <a:pt x="1466" y="2387"/>
                  </a:cubicBezTo>
                  <a:cubicBezTo>
                    <a:pt x="1493" y="2394"/>
                    <a:pt x="1520" y="2397"/>
                    <a:pt x="1547" y="2397"/>
                  </a:cubicBezTo>
                  <a:cubicBezTo>
                    <a:pt x="1743" y="2397"/>
                    <a:pt x="1913" y="2235"/>
                    <a:pt x="1948" y="2039"/>
                  </a:cubicBezTo>
                  <a:cubicBezTo>
                    <a:pt x="2029" y="1879"/>
                    <a:pt x="2062" y="1696"/>
                    <a:pt x="2003" y="1513"/>
                  </a:cubicBezTo>
                  <a:cubicBezTo>
                    <a:pt x="1983" y="1448"/>
                    <a:pt x="1957" y="1386"/>
                    <a:pt x="1934" y="1323"/>
                  </a:cubicBezTo>
                  <a:cubicBezTo>
                    <a:pt x="1891" y="1200"/>
                    <a:pt x="1850" y="1073"/>
                    <a:pt x="1777" y="967"/>
                  </a:cubicBezTo>
                  <a:cubicBezTo>
                    <a:pt x="1737" y="908"/>
                    <a:pt x="1696" y="850"/>
                    <a:pt x="1656" y="792"/>
                  </a:cubicBezTo>
                  <a:cubicBezTo>
                    <a:pt x="1585" y="690"/>
                    <a:pt x="1519" y="576"/>
                    <a:pt x="1431" y="491"/>
                  </a:cubicBezTo>
                  <a:cubicBezTo>
                    <a:pt x="1382" y="442"/>
                    <a:pt x="1326" y="399"/>
                    <a:pt x="1274" y="353"/>
                  </a:cubicBezTo>
                  <a:cubicBezTo>
                    <a:pt x="1188" y="279"/>
                    <a:pt x="1102" y="190"/>
                    <a:pt x="1004" y="135"/>
                  </a:cubicBezTo>
                  <a:cubicBezTo>
                    <a:pt x="953" y="108"/>
                    <a:pt x="899" y="83"/>
                    <a:pt x="845" y="62"/>
                  </a:cubicBezTo>
                  <a:cubicBezTo>
                    <a:pt x="776" y="33"/>
                    <a:pt x="701" y="17"/>
                    <a:pt x="626" y="17"/>
                  </a:cubicBezTo>
                  <a:cubicBezTo>
                    <a:pt x="614" y="17"/>
                    <a:pt x="603" y="18"/>
                    <a:pt x="591" y="18"/>
                  </a:cubicBezTo>
                  <a:cubicBezTo>
                    <a:pt x="569" y="14"/>
                    <a:pt x="546" y="8"/>
                    <a:pt x="525" y="5"/>
                  </a:cubicBezTo>
                  <a:cubicBezTo>
                    <a:pt x="504" y="2"/>
                    <a:pt x="483"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2" name="Google Shape;372;p22"/>
            <p:cNvSpPr/>
            <p:nvPr/>
          </p:nvSpPr>
          <p:spPr>
            <a:xfrm>
              <a:off x="2218413" y="4939709"/>
              <a:ext cx="108460" cy="121725"/>
            </a:xfrm>
            <a:custGeom>
              <a:rect b="b" l="l" r="r" t="t"/>
              <a:pathLst>
                <a:path extrusionOk="0" h="1771" w="1578">
                  <a:moveTo>
                    <a:pt x="574" y="1"/>
                  </a:moveTo>
                  <a:cubicBezTo>
                    <a:pt x="525" y="1"/>
                    <a:pt x="478" y="6"/>
                    <a:pt x="430" y="19"/>
                  </a:cubicBezTo>
                  <a:cubicBezTo>
                    <a:pt x="342" y="44"/>
                    <a:pt x="274" y="91"/>
                    <a:pt x="204" y="150"/>
                  </a:cubicBezTo>
                  <a:cubicBezTo>
                    <a:pt x="74" y="258"/>
                    <a:pt x="22" y="429"/>
                    <a:pt x="11" y="594"/>
                  </a:cubicBezTo>
                  <a:cubicBezTo>
                    <a:pt x="8" y="625"/>
                    <a:pt x="6" y="658"/>
                    <a:pt x="5" y="690"/>
                  </a:cubicBezTo>
                  <a:cubicBezTo>
                    <a:pt x="4" y="719"/>
                    <a:pt x="2" y="749"/>
                    <a:pt x="1" y="778"/>
                  </a:cubicBezTo>
                  <a:cubicBezTo>
                    <a:pt x="1" y="794"/>
                    <a:pt x="1" y="810"/>
                    <a:pt x="1" y="826"/>
                  </a:cubicBezTo>
                  <a:lnTo>
                    <a:pt x="28" y="1027"/>
                  </a:lnTo>
                  <a:cubicBezTo>
                    <a:pt x="50" y="1122"/>
                    <a:pt x="94" y="1212"/>
                    <a:pt x="161" y="1285"/>
                  </a:cubicBezTo>
                  <a:cubicBezTo>
                    <a:pt x="220" y="1364"/>
                    <a:pt x="283" y="1442"/>
                    <a:pt x="351" y="1516"/>
                  </a:cubicBezTo>
                  <a:cubicBezTo>
                    <a:pt x="447" y="1620"/>
                    <a:pt x="573" y="1693"/>
                    <a:pt x="711" y="1728"/>
                  </a:cubicBezTo>
                  <a:cubicBezTo>
                    <a:pt x="721" y="1731"/>
                    <a:pt x="733" y="1733"/>
                    <a:pt x="744" y="1736"/>
                  </a:cubicBezTo>
                  <a:cubicBezTo>
                    <a:pt x="802" y="1749"/>
                    <a:pt x="862" y="1757"/>
                    <a:pt x="922" y="1757"/>
                  </a:cubicBezTo>
                  <a:cubicBezTo>
                    <a:pt x="928" y="1757"/>
                    <a:pt x="933" y="1757"/>
                    <a:pt x="939" y="1756"/>
                  </a:cubicBezTo>
                  <a:cubicBezTo>
                    <a:pt x="975" y="1766"/>
                    <a:pt x="1015" y="1770"/>
                    <a:pt x="1055" y="1770"/>
                  </a:cubicBezTo>
                  <a:cubicBezTo>
                    <a:pt x="1135" y="1770"/>
                    <a:pt x="1217" y="1752"/>
                    <a:pt x="1280" y="1710"/>
                  </a:cubicBezTo>
                  <a:cubicBezTo>
                    <a:pt x="1373" y="1650"/>
                    <a:pt x="1471" y="1550"/>
                    <a:pt x="1488" y="1434"/>
                  </a:cubicBezTo>
                  <a:lnTo>
                    <a:pt x="1496" y="1375"/>
                  </a:lnTo>
                  <a:cubicBezTo>
                    <a:pt x="1499" y="1367"/>
                    <a:pt x="1504" y="1360"/>
                    <a:pt x="1507" y="1353"/>
                  </a:cubicBezTo>
                  <a:cubicBezTo>
                    <a:pt x="1528" y="1303"/>
                    <a:pt x="1538" y="1287"/>
                    <a:pt x="1544" y="1243"/>
                  </a:cubicBezTo>
                  <a:cubicBezTo>
                    <a:pt x="1556" y="1171"/>
                    <a:pt x="1577" y="1073"/>
                    <a:pt x="1574" y="1020"/>
                  </a:cubicBezTo>
                  <a:lnTo>
                    <a:pt x="1551" y="827"/>
                  </a:lnTo>
                  <a:cubicBezTo>
                    <a:pt x="1527" y="769"/>
                    <a:pt x="1502" y="712"/>
                    <a:pt x="1479" y="654"/>
                  </a:cubicBezTo>
                  <a:cubicBezTo>
                    <a:pt x="1463" y="618"/>
                    <a:pt x="1446" y="585"/>
                    <a:pt x="1430" y="549"/>
                  </a:cubicBezTo>
                  <a:cubicBezTo>
                    <a:pt x="1401" y="485"/>
                    <a:pt x="1365" y="423"/>
                    <a:pt x="1324" y="367"/>
                  </a:cubicBezTo>
                  <a:cubicBezTo>
                    <a:pt x="1263" y="284"/>
                    <a:pt x="1187" y="215"/>
                    <a:pt x="1097" y="161"/>
                  </a:cubicBezTo>
                  <a:cubicBezTo>
                    <a:pt x="1034" y="129"/>
                    <a:pt x="968" y="101"/>
                    <a:pt x="900" y="78"/>
                  </a:cubicBezTo>
                  <a:lnTo>
                    <a:pt x="819" y="46"/>
                  </a:lnTo>
                  <a:cubicBezTo>
                    <a:pt x="772" y="27"/>
                    <a:pt x="721" y="14"/>
                    <a:pt x="671" y="8"/>
                  </a:cubicBezTo>
                  <a:cubicBezTo>
                    <a:pt x="638" y="3"/>
                    <a:pt x="606"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3" name="Google Shape;373;p22"/>
            <p:cNvSpPr/>
            <p:nvPr/>
          </p:nvSpPr>
          <p:spPr>
            <a:xfrm>
              <a:off x="1085502" y="2883725"/>
              <a:ext cx="167364" cy="194719"/>
            </a:xfrm>
            <a:custGeom>
              <a:rect b="b" l="l" r="r" t="t"/>
              <a:pathLst>
                <a:path extrusionOk="0" h="2833" w="2435">
                  <a:moveTo>
                    <a:pt x="828" y="0"/>
                  </a:moveTo>
                  <a:cubicBezTo>
                    <a:pt x="756" y="2"/>
                    <a:pt x="684" y="10"/>
                    <a:pt x="613" y="31"/>
                  </a:cubicBezTo>
                  <a:lnTo>
                    <a:pt x="555" y="38"/>
                  </a:lnTo>
                  <a:cubicBezTo>
                    <a:pt x="470" y="59"/>
                    <a:pt x="391" y="101"/>
                    <a:pt x="328" y="160"/>
                  </a:cubicBezTo>
                  <a:cubicBezTo>
                    <a:pt x="299" y="186"/>
                    <a:pt x="271" y="215"/>
                    <a:pt x="248" y="245"/>
                  </a:cubicBezTo>
                  <a:lnTo>
                    <a:pt x="260" y="225"/>
                  </a:lnTo>
                  <a:lnTo>
                    <a:pt x="260" y="225"/>
                  </a:lnTo>
                  <a:cubicBezTo>
                    <a:pt x="245" y="240"/>
                    <a:pt x="235" y="257"/>
                    <a:pt x="222" y="273"/>
                  </a:cubicBezTo>
                  <a:cubicBezTo>
                    <a:pt x="204" y="294"/>
                    <a:pt x="185" y="317"/>
                    <a:pt x="169" y="342"/>
                  </a:cubicBezTo>
                  <a:cubicBezTo>
                    <a:pt x="60" y="499"/>
                    <a:pt x="1" y="686"/>
                    <a:pt x="1" y="878"/>
                  </a:cubicBezTo>
                  <a:cubicBezTo>
                    <a:pt x="1" y="933"/>
                    <a:pt x="3" y="987"/>
                    <a:pt x="5" y="1042"/>
                  </a:cubicBezTo>
                  <a:cubicBezTo>
                    <a:pt x="11" y="1199"/>
                    <a:pt x="31" y="1313"/>
                    <a:pt x="81" y="1447"/>
                  </a:cubicBezTo>
                  <a:lnTo>
                    <a:pt x="153" y="1639"/>
                  </a:lnTo>
                  <a:cubicBezTo>
                    <a:pt x="204" y="1773"/>
                    <a:pt x="250" y="1918"/>
                    <a:pt x="316" y="2042"/>
                  </a:cubicBezTo>
                  <a:cubicBezTo>
                    <a:pt x="382" y="2168"/>
                    <a:pt x="485" y="2280"/>
                    <a:pt x="576" y="2391"/>
                  </a:cubicBezTo>
                  <a:cubicBezTo>
                    <a:pt x="668" y="2501"/>
                    <a:pt x="777" y="2606"/>
                    <a:pt x="904" y="2676"/>
                  </a:cubicBezTo>
                  <a:cubicBezTo>
                    <a:pt x="1052" y="2757"/>
                    <a:pt x="1240" y="2822"/>
                    <a:pt x="1411" y="2822"/>
                  </a:cubicBezTo>
                  <a:cubicBezTo>
                    <a:pt x="1420" y="2822"/>
                    <a:pt x="1429" y="2822"/>
                    <a:pt x="1437" y="2822"/>
                  </a:cubicBezTo>
                  <a:lnTo>
                    <a:pt x="1459" y="2818"/>
                  </a:lnTo>
                  <a:cubicBezTo>
                    <a:pt x="1508" y="2828"/>
                    <a:pt x="1557" y="2833"/>
                    <a:pt x="1606" y="2833"/>
                  </a:cubicBezTo>
                  <a:cubicBezTo>
                    <a:pt x="1640" y="2833"/>
                    <a:pt x="1673" y="2830"/>
                    <a:pt x="1707" y="2826"/>
                  </a:cubicBezTo>
                  <a:cubicBezTo>
                    <a:pt x="1744" y="2821"/>
                    <a:pt x="1780" y="2810"/>
                    <a:pt x="1815" y="2799"/>
                  </a:cubicBezTo>
                  <a:lnTo>
                    <a:pt x="1877" y="2790"/>
                  </a:lnTo>
                  <a:cubicBezTo>
                    <a:pt x="1910" y="2782"/>
                    <a:pt x="1934" y="2760"/>
                    <a:pt x="1963" y="2744"/>
                  </a:cubicBezTo>
                  <a:cubicBezTo>
                    <a:pt x="1973" y="2740"/>
                    <a:pt x="1982" y="2735"/>
                    <a:pt x="1994" y="2731"/>
                  </a:cubicBezTo>
                  <a:lnTo>
                    <a:pt x="1994" y="2731"/>
                  </a:lnTo>
                  <a:lnTo>
                    <a:pt x="1979" y="2735"/>
                  </a:lnTo>
                  <a:cubicBezTo>
                    <a:pt x="2002" y="2721"/>
                    <a:pt x="2030" y="2715"/>
                    <a:pt x="2051" y="2697"/>
                  </a:cubicBezTo>
                  <a:cubicBezTo>
                    <a:pt x="2071" y="2678"/>
                    <a:pt x="2090" y="2658"/>
                    <a:pt x="2107" y="2636"/>
                  </a:cubicBezTo>
                  <a:lnTo>
                    <a:pt x="2107" y="2636"/>
                  </a:lnTo>
                  <a:lnTo>
                    <a:pt x="2102" y="2646"/>
                  </a:lnTo>
                  <a:cubicBezTo>
                    <a:pt x="2161" y="2593"/>
                    <a:pt x="2211" y="2531"/>
                    <a:pt x="2251" y="2462"/>
                  </a:cubicBezTo>
                  <a:cubicBezTo>
                    <a:pt x="2289" y="2394"/>
                    <a:pt x="2315" y="2322"/>
                    <a:pt x="2328" y="2246"/>
                  </a:cubicBezTo>
                  <a:cubicBezTo>
                    <a:pt x="2355" y="2192"/>
                    <a:pt x="2377" y="2135"/>
                    <a:pt x="2393" y="2077"/>
                  </a:cubicBezTo>
                  <a:cubicBezTo>
                    <a:pt x="2420" y="1969"/>
                    <a:pt x="2433" y="1858"/>
                    <a:pt x="2435" y="1747"/>
                  </a:cubicBezTo>
                  <a:cubicBezTo>
                    <a:pt x="2427" y="1516"/>
                    <a:pt x="2345" y="1320"/>
                    <a:pt x="2250" y="1116"/>
                  </a:cubicBezTo>
                  <a:cubicBezTo>
                    <a:pt x="2156" y="917"/>
                    <a:pt x="2022" y="751"/>
                    <a:pt x="1871" y="597"/>
                  </a:cubicBezTo>
                  <a:cubicBezTo>
                    <a:pt x="1734" y="457"/>
                    <a:pt x="1600" y="302"/>
                    <a:pt x="1429" y="206"/>
                  </a:cubicBezTo>
                  <a:cubicBezTo>
                    <a:pt x="1378" y="179"/>
                    <a:pt x="1325" y="156"/>
                    <a:pt x="1273" y="130"/>
                  </a:cubicBezTo>
                  <a:cubicBezTo>
                    <a:pt x="1126" y="59"/>
                    <a:pt x="996" y="2"/>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
        <p:nvSpPr>
          <p:cNvPr id="374" name="Google Shape;374;p22"/>
          <p:cNvSpPr/>
          <p:nvPr/>
        </p:nvSpPr>
        <p:spPr>
          <a:xfrm rot="10800000">
            <a:off x="5897626" y="4477528"/>
            <a:ext cx="3190336" cy="570028"/>
          </a:xfrm>
          <a:custGeom>
            <a:rect b="b" l="l" r="r" t="t"/>
            <a:pathLst>
              <a:path extrusionOk="0" h="9757" w="54608">
                <a:moveTo>
                  <a:pt x="44464" y="3737"/>
                </a:moveTo>
                <a:cubicBezTo>
                  <a:pt x="44660" y="3868"/>
                  <a:pt x="44840" y="4021"/>
                  <a:pt x="44989" y="4208"/>
                </a:cubicBezTo>
                <a:lnTo>
                  <a:pt x="44987" y="4208"/>
                </a:lnTo>
                <a:cubicBezTo>
                  <a:pt x="45428" y="4763"/>
                  <a:pt x="45254" y="5397"/>
                  <a:pt x="44675" y="5743"/>
                </a:cubicBezTo>
                <a:cubicBezTo>
                  <a:pt x="44243" y="5999"/>
                  <a:pt x="43673" y="6135"/>
                  <a:pt x="43158" y="6135"/>
                </a:cubicBezTo>
                <a:cubicBezTo>
                  <a:pt x="43084" y="6135"/>
                  <a:pt x="43012" y="6132"/>
                  <a:pt x="42941" y="6126"/>
                </a:cubicBezTo>
                <a:cubicBezTo>
                  <a:pt x="42571" y="6097"/>
                  <a:pt x="42193" y="5952"/>
                  <a:pt x="42464" y="5511"/>
                </a:cubicBezTo>
                <a:cubicBezTo>
                  <a:pt x="42676" y="5169"/>
                  <a:pt x="43017" y="4868"/>
                  <a:pt x="43313" y="4602"/>
                </a:cubicBezTo>
                <a:cubicBezTo>
                  <a:pt x="43669" y="4279"/>
                  <a:pt x="44055" y="3989"/>
                  <a:pt x="44464" y="3737"/>
                </a:cubicBezTo>
                <a:close/>
                <a:moveTo>
                  <a:pt x="14776" y="2515"/>
                </a:moveTo>
                <a:lnTo>
                  <a:pt x="14776" y="2515"/>
                </a:lnTo>
                <a:cubicBezTo>
                  <a:pt x="15006" y="3146"/>
                  <a:pt x="14880" y="3892"/>
                  <a:pt x="14605" y="4488"/>
                </a:cubicBezTo>
                <a:cubicBezTo>
                  <a:pt x="14068" y="5652"/>
                  <a:pt x="12782" y="6642"/>
                  <a:pt x="11479" y="6642"/>
                </a:cubicBezTo>
                <a:cubicBezTo>
                  <a:pt x="11369" y="6642"/>
                  <a:pt x="11259" y="6635"/>
                  <a:pt x="11149" y="6620"/>
                </a:cubicBezTo>
                <a:cubicBezTo>
                  <a:pt x="10685" y="6558"/>
                  <a:pt x="10285" y="6263"/>
                  <a:pt x="10381" y="5739"/>
                </a:cubicBezTo>
                <a:cubicBezTo>
                  <a:pt x="10453" y="5344"/>
                  <a:pt x="10785" y="4986"/>
                  <a:pt x="11068" y="4727"/>
                </a:cubicBezTo>
                <a:cubicBezTo>
                  <a:pt x="11672" y="4176"/>
                  <a:pt x="12433" y="3753"/>
                  <a:pt x="13136" y="3351"/>
                </a:cubicBezTo>
                <a:cubicBezTo>
                  <a:pt x="13670" y="3045"/>
                  <a:pt x="14220" y="2771"/>
                  <a:pt x="14776" y="2515"/>
                </a:cubicBezTo>
                <a:close/>
                <a:moveTo>
                  <a:pt x="31628" y="3648"/>
                </a:moveTo>
                <a:lnTo>
                  <a:pt x="31628" y="3648"/>
                </a:lnTo>
                <a:cubicBezTo>
                  <a:pt x="32105" y="4710"/>
                  <a:pt x="32118" y="5972"/>
                  <a:pt x="31559" y="7037"/>
                </a:cubicBezTo>
                <a:cubicBezTo>
                  <a:pt x="31211" y="7701"/>
                  <a:pt x="30661" y="8265"/>
                  <a:pt x="30007" y="8613"/>
                </a:cubicBezTo>
                <a:cubicBezTo>
                  <a:pt x="29585" y="8838"/>
                  <a:pt x="29034" y="9027"/>
                  <a:pt x="28513" y="9027"/>
                </a:cubicBezTo>
                <a:cubicBezTo>
                  <a:pt x="28266" y="9027"/>
                  <a:pt x="28026" y="8984"/>
                  <a:pt x="27810" y="8883"/>
                </a:cubicBezTo>
                <a:cubicBezTo>
                  <a:pt x="27011" y="8511"/>
                  <a:pt x="27010" y="7484"/>
                  <a:pt x="27360" y="6788"/>
                </a:cubicBezTo>
                <a:cubicBezTo>
                  <a:pt x="27709" y="6090"/>
                  <a:pt x="28308" y="5509"/>
                  <a:pt x="28918" y="5048"/>
                </a:cubicBezTo>
                <a:cubicBezTo>
                  <a:pt x="29739" y="4429"/>
                  <a:pt x="30666" y="3988"/>
                  <a:pt x="31628" y="3648"/>
                </a:cubicBezTo>
                <a:close/>
                <a:moveTo>
                  <a:pt x="23653" y="1"/>
                </a:moveTo>
                <a:cubicBezTo>
                  <a:pt x="20706" y="1"/>
                  <a:pt x="17763" y="617"/>
                  <a:pt x="15042" y="1777"/>
                </a:cubicBezTo>
                <a:cubicBezTo>
                  <a:pt x="14543" y="1097"/>
                  <a:pt x="13688" y="708"/>
                  <a:pt x="12743" y="654"/>
                </a:cubicBezTo>
                <a:cubicBezTo>
                  <a:pt x="12623" y="648"/>
                  <a:pt x="12502" y="644"/>
                  <a:pt x="12381" y="644"/>
                </a:cubicBezTo>
                <a:cubicBezTo>
                  <a:pt x="10727" y="644"/>
                  <a:pt x="8995" y="1262"/>
                  <a:pt x="7487" y="1859"/>
                </a:cubicBezTo>
                <a:cubicBezTo>
                  <a:pt x="5662" y="2583"/>
                  <a:pt x="3890" y="3532"/>
                  <a:pt x="2323" y="4740"/>
                </a:cubicBezTo>
                <a:cubicBezTo>
                  <a:pt x="1573" y="5318"/>
                  <a:pt x="860" y="5942"/>
                  <a:pt x="187" y="6607"/>
                </a:cubicBezTo>
                <a:cubicBezTo>
                  <a:pt x="1" y="6791"/>
                  <a:pt x="176" y="7051"/>
                  <a:pt x="379" y="7051"/>
                </a:cubicBezTo>
                <a:cubicBezTo>
                  <a:pt x="437" y="7051"/>
                  <a:pt x="497" y="7030"/>
                  <a:pt x="551" y="6979"/>
                </a:cubicBezTo>
                <a:cubicBezTo>
                  <a:pt x="2899" y="4805"/>
                  <a:pt x="5686" y="3096"/>
                  <a:pt x="8696" y="2080"/>
                </a:cubicBezTo>
                <a:cubicBezTo>
                  <a:pt x="9866" y="1686"/>
                  <a:pt x="11151" y="1269"/>
                  <a:pt x="12405" y="1269"/>
                </a:cubicBezTo>
                <a:cubicBezTo>
                  <a:pt x="12564" y="1269"/>
                  <a:pt x="12722" y="1276"/>
                  <a:pt x="12880" y="1290"/>
                </a:cubicBezTo>
                <a:cubicBezTo>
                  <a:pt x="13477" y="1345"/>
                  <a:pt x="14102" y="1542"/>
                  <a:pt x="14498" y="2022"/>
                </a:cubicBezTo>
                <a:cubicBezTo>
                  <a:pt x="13674" y="2398"/>
                  <a:pt x="12874" y="2825"/>
                  <a:pt x="12105" y="3302"/>
                </a:cubicBezTo>
                <a:cubicBezTo>
                  <a:pt x="11355" y="3770"/>
                  <a:pt x="10530" y="4259"/>
                  <a:pt x="10058" y="5042"/>
                </a:cubicBezTo>
                <a:cubicBezTo>
                  <a:pt x="9691" y="5658"/>
                  <a:pt x="9666" y="6462"/>
                  <a:pt x="10289" y="6917"/>
                </a:cubicBezTo>
                <a:cubicBezTo>
                  <a:pt x="10608" y="7152"/>
                  <a:pt x="11003" y="7239"/>
                  <a:pt x="11405" y="7239"/>
                </a:cubicBezTo>
                <a:cubicBezTo>
                  <a:pt x="11781" y="7239"/>
                  <a:pt x="12164" y="7162"/>
                  <a:pt x="12497" y="7059"/>
                </a:cubicBezTo>
                <a:cubicBezTo>
                  <a:pt x="14036" y="6579"/>
                  <a:pt x="15333" y="5171"/>
                  <a:pt x="15484" y="3498"/>
                </a:cubicBezTo>
                <a:cubicBezTo>
                  <a:pt x="15526" y="3034"/>
                  <a:pt x="15461" y="2624"/>
                  <a:pt x="15315" y="2267"/>
                </a:cubicBezTo>
                <a:cubicBezTo>
                  <a:pt x="17512" y="1326"/>
                  <a:pt x="19848" y="757"/>
                  <a:pt x="22231" y="585"/>
                </a:cubicBezTo>
                <a:cubicBezTo>
                  <a:pt x="22751" y="548"/>
                  <a:pt x="23274" y="529"/>
                  <a:pt x="23797" y="529"/>
                </a:cubicBezTo>
                <a:cubicBezTo>
                  <a:pt x="24849" y="529"/>
                  <a:pt x="25902" y="608"/>
                  <a:pt x="26935" y="783"/>
                </a:cubicBezTo>
                <a:cubicBezTo>
                  <a:pt x="28304" y="1013"/>
                  <a:pt x="29751" y="1447"/>
                  <a:pt x="30785" y="2441"/>
                </a:cubicBezTo>
                <a:cubicBezTo>
                  <a:pt x="30943" y="2594"/>
                  <a:pt x="31087" y="2758"/>
                  <a:pt x="31215" y="2936"/>
                </a:cubicBezTo>
                <a:cubicBezTo>
                  <a:pt x="31150" y="2960"/>
                  <a:pt x="31084" y="2982"/>
                  <a:pt x="31017" y="3006"/>
                </a:cubicBezTo>
                <a:cubicBezTo>
                  <a:pt x="29366" y="3648"/>
                  <a:pt x="27514" y="4704"/>
                  <a:pt x="26677" y="6378"/>
                </a:cubicBezTo>
                <a:cubicBezTo>
                  <a:pt x="25920" y="7893"/>
                  <a:pt x="26603" y="9757"/>
                  <a:pt x="28349" y="9757"/>
                </a:cubicBezTo>
                <a:cubicBezTo>
                  <a:pt x="28419" y="9757"/>
                  <a:pt x="28490" y="9754"/>
                  <a:pt x="28563" y="9748"/>
                </a:cubicBezTo>
                <a:cubicBezTo>
                  <a:pt x="30232" y="9608"/>
                  <a:pt x="31764" y="8345"/>
                  <a:pt x="32293" y="6731"/>
                </a:cubicBezTo>
                <a:cubicBezTo>
                  <a:pt x="32646" y="5655"/>
                  <a:pt x="32551" y="4493"/>
                  <a:pt x="32101" y="3489"/>
                </a:cubicBezTo>
                <a:cubicBezTo>
                  <a:pt x="32448" y="3379"/>
                  <a:pt x="32799" y="3280"/>
                  <a:pt x="33149" y="3191"/>
                </a:cubicBezTo>
                <a:cubicBezTo>
                  <a:pt x="34906" y="2739"/>
                  <a:pt x="36742" y="2453"/>
                  <a:pt x="38568" y="2453"/>
                </a:cubicBezTo>
                <a:cubicBezTo>
                  <a:pt x="40121" y="2453"/>
                  <a:pt x="41666" y="2659"/>
                  <a:pt x="43151" y="3147"/>
                </a:cubicBezTo>
                <a:cubicBezTo>
                  <a:pt x="43298" y="3195"/>
                  <a:pt x="43448" y="3247"/>
                  <a:pt x="43597" y="3303"/>
                </a:cubicBezTo>
                <a:cubicBezTo>
                  <a:pt x="42522" y="4087"/>
                  <a:pt x="40416" y="5963"/>
                  <a:pt x="42189" y="6795"/>
                </a:cubicBezTo>
                <a:cubicBezTo>
                  <a:pt x="42484" y="6933"/>
                  <a:pt x="42842" y="6999"/>
                  <a:pt x="43220" y="6999"/>
                </a:cubicBezTo>
                <a:cubicBezTo>
                  <a:pt x="44307" y="6999"/>
                  <a:pt x="45557" y="6454"/>
                  <a:pt x="45934" y="5530"/>
                </a:cubicBezTo>
                <a:cubicBezTo>
                  <a:pt x="46319" y="4591"/>
                  <a:pt x="45898" y="3856"/>
                  <a:pt x="45228" y="3312"/>
                </a:cubicBezTo>
                <a:cubicBezTo>
                  <a:pt x="46328" y="2783"/>
                  <a:pt x="47533" y="2511"/>
                  <a:pt x="48744" y="2511"/>
                </a:cubicBezTo>
                <a:cubicBezTo>
                  <a:pt x="49855" y="2511"/>
                  <a:pt x="50971" y="2740"/>
                  <a:pt x="52014" y="3209"/>
                </a:cubicBezTo>
                <a:cubicBezTo>
                  <a:pt x="52712" y="3524"/>
                  <a:pt x="53373" y="3871"/>
                  <a:pt x="53994" y="4326"/>
                </a:cubicBezTo>
                <a:cubicBezTo>
                  <a:pt x="54046" y="4365"/>
                  <a:pt x="54100" y="4381"/>
                  <a:pt x="54153" y="4381"/>
                </a:cubicBezTo>
                <a:cubicBezTo>
                  <a:pt x="54399" y="4381"/>
                  <a:pt x="54608" y="4015"/>
                  <a:pt x="54383" y="3810"/>
                </a:cubicBezTo>
                <a:cubicBezTo>
                  <a:pt x="52799" y="2368"/>
                  <a:pt x="50775" y="1655"/>
                  <a:pt x="48736" y="1655"/>
                </a:cubicBezTo>
                <a:cubicBezTo>
                  <a:pt x="47247" y="1655"/>
                  <a:pt x="45751" y="2034"/>
                  <a:pt x="44412" y="2787"/>
                </a:cubicBezTo>
                <a:cubicBezTo>
                  <a:pt x="44049" y="2600"/>
                  <a:pt x="43669" y="2443"/>
                  <a:pt x="43280" y="2319"/>
                </a:cubicBezTo>
                <a:cubicBezTo>
                  <a:pt x="41771" y="1837"/>
                  <a:pt x="40186" y="1632"/>
                  <a:pt x="38605" y="1632"/>
                </a:cubicBezTo>
                <a:cubicBezTo>
                  <a:pt x="38082" y="1632"/>
                  <a:pt x="37560" y="1654"/>
                  <a:pt x="37041" y="1696"/>
                </a:cubicBezTo>
                <a:cubicBezTo>
                  <a:pt x="35244" y="1843"/>
                  <a:pt x="33413" y="2176"/>
                  <a:pt x="31692" y="2763"/>
                </a:cubicBezTo>
                <a:cubicBezTo>
                  <a:pt x="31471" y="2438"/>
                  <a:pt x="31209" y="2144"/>
                  <a:pt x="30912" y="1889"/>
                </a:cubicBezTo>
                <a:cubicBezTo>
                  <a:pt x="29624" y="788"/>
                  <a:pt x="27923" y="376"/>
                  <a:pt x="26296" y="169"/>
                </a:cubicBezTo>
                <a:cubicBezTo>
                  <a:pt x="25419" y="56"/>
                  <a:pt x="24536" y="1"/>
                  <a:pt x="23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375" name="Google Shape;375;p22"/>
          <p:cNvSpPr txBox="1"/>
          <p:nvPr/>
        </p:nvSpPr>
        <p:spPr>
          <a:xfrm>
            <a:off x="759650" y="3390775"/>
            <a:ext cx="3190200" cy="66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accent5"/>
                </a:solidFill>
                <a:latin typeface="Signika Light"/>
                <a:ea typeface="Signika Light"/>
                <a:cs typeface="Signika Light"/>
                <a:sym typeface="Signika Light"/>
              </a:rPr>
              <a:t>CREDITS: This presentation template was created by </a:t>
            </a:r>
            <a:r>
              <a:rPr lang="en" sz="1100">
                <a:solidFill>
                  <a:schemeClr val="accent5"/>
                </a:solidFill>
                <a:uFill>
                  <a:noFill/>
                </a:uFill>
                <a:latin typeface="Signika Light"/>
                <a:ea typeface="Signika Light"/>
                <a:cs typeface="Signika Light"/>
                <a:sym typeface="Signika Light"/>
                <a:hlinkClick r:id="rId2"/>
              </a:rPr>
              <a:t>Slidesgo</a:t>
            </a:r>
            <a:r>
              <a:rPr lang="en" sz="1100">
                <a:solidFill>
                  <a:schemeClr val="accent5"/>
                </a:solidFill>
                <a:latin typeface="Signika Light"/>
                <a:ea typeface="Signika Light"/>
                <a:cs typeface="Signika Light"/>
                <a:sym typeface="Signika Light"/>
              </a:rPr>
              <a:t>, including icons by </a:t>
            </a:r>
            <a:r>
              <a:rPr lang="en" sz="1100">
                <a:solidFill>
                  <a:schemeClr val="accent5"/>
                </a:solidFill>
                <a:uFill>
                  <a:noFill/>
                </a:uFill>
                <a:latin typeface="Signika Light"/>
                <a:ea typeface="Signika Light"/>
                <a:cs typeface="Signika Light"/>
                <a:sym typeface="Signika Light"/>
                <a:hlinkClick r:id="rId3"/>
              </a:rPr>
              <a:t>Flaticon</a:t>
            </a:r>
            <a:r>
              <a:rPr lang="en" sz="1100">
                <a:solidFill>
                  <a:schemeClr val="accent5"/>
                </a:solidFill>
                <a:latin typeface="Signika Light"/>
                <a:ea typeface="Signika Light"/>
                <a:cs typeface="Signika Light"/>
                <a:sym typeface="Signika Light"/>
              </a:rPr>
              <a:t>, and infographics &amp; images by </a:t>
            </a:r>
            <a:r>
              <a:rPr lang="en" sz="1100">
                <a:solidFill>
                  <a:schemeClr val="accent5"/>
                </a:solidFill>
                <a:uFill>
                  <a:noFill/>
                </a:uFill>
                <a:latin typeface="Signika Light"/>
                <a:ea typeface="Signika Light"/>
                <a:cs typeface="Signika Light"/>
                <a:sym typeface="Signika Light"/>
                <a:hlinkClick r:id="rId4"/>
              </a:rPr>
              <a:t>Freepik</a:t>
            </a:r>
            <a:r>
              <a:rPr lang="en" sz="1100">
                <a:solidFill>
                  <a:schemeClr val="accent5"/>
                </a:solidFill>
                <a:latin typeface="Signika Light"/>
                <a:ea typeface="Signika Light"/>
                <a:cs typeface="Signika Light"/>
                <a:sym typeface="Signika Light"/>
              </a:rPr>
              <a:t>. </a:t>
            </a:r>
            <a:endParaRPr sz="1100">
              <a:solidFill>
                <a:schemeClr val="accent5"/>
              </a:solidFill>
              <a:latin typeface="Signika Light"/>
              <a:ea typeface="Signika Light"/>
              <a:cs typeface="Signika Light"/>
              <a:sym typeface="Signika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BIG_NUMBER_1">
    <p:spTree>
      <p:nvGrpSpPr>
        <p:cNvPr id="376" name="Shape 376"/>
        <p:cNvGrpSpPr/>
        <p:nvPr/>
      </p:nvGrpSpPr>
      <p:grpSpPr>
        <a:xfrm>
          <a:off x="0" y="0"/>
          <a:ext cx="0" cy="0"/>
          <a:chOff x="0" y="0"/>
          <a:chExt cx="0" cy="0"/>
        </a:xfrm>
      </p:grpSpPr>
      <p:grpSp>
        <p:nvGrpSpPr>
          <p:cNvPr id="377" name="Google Shape;377;p23"/>
          <p:cNvGrpSpPr/>
          <p:nvPr/>
        </p:nvGrpSpPr>
        <p:grpSpPr>
          <a:xfrm>
            <a:off x="3914398" y="-441321"/>
            <a:ext cx="5938495" cy="3510939"/>
            <a:chOff x="-3640850" y="-1686225"/>
            <a:chExt cx="2369900" cy="1401125"/>
          </a:xfrm>
        </p:grpSpPr>
        <p:sp>
          <p:nvSpPr>
            <p:cNvPr id="378" name="Google Shape;378;p23"/>
            <p:cNvSpPr/>
            <p:nvPr/>
          </p:nvSpPr>
          <p:spPr>
            <a:xfrm>
              <a:off x="-2031550" y="-1012175"/>
              <a:ext cx="623250" cy="727075"/>
            </a:xfrm>
            <a:custGeom>
              <a:rect b="b" l="l" r="r" t="t"/>
              <a:pathLst>
                <a:path extrusionOk="0" h="29083" w="24930">
                  <a:moveTo>
                    <a:pt x="299" y="0"/>
                  </a:moveTo>
                  <a:lnTo>
                    <a:pt x="299" y="0"/>
                  </a:lnTo>
                  <a:cubicBezTo>
                    <a:pt x="133" y="2803"/>
                    <a:pt x="0" y="5769"/>
                    <a:pt x="1310" y="8253"/>
                  </a:cubicBezTo>
                  <a:cubicBezTo>
                    <a:pt x="2312" y="10154"/>
                    <a:pt x="4067" y="11573"/>
                    <a:pt x="5077" y="13471"/>
                  </a:cubicBezTo>
                  <a:cubicBezTo>
                    <a:pt x="6667" y="16457"/>
                    <a:pt x="6191" y="20154"/>
                    <a:pt x="7457" y="23292"/>
                  </a:cubicBezTo>
                  <a:cubicBezTo>
                    <a:pt x="8875" y="26814"/>
                    <a:pt x="12677" y="29082"/>
                    <a:pt x="16431" y="29082"/>
                  </a:cubicBezTo>
                  <a:cubicBezTo>
                    <a:pt x="17571" y="29082"/>
                    <a:pt x="18706" y="28873"/>
                    <a:pt x="19769" y="28427"/>
                  </a:cubicBezTo>
                  <a:lnTo>
                    <a:pt x="24930" y="1251"/>
                  </a:lnTo>
                  <a:lnTo>
                    <a:pt x="2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3"/>
            <p:cNvSpPr/>
            <p:nvPr/>
          </p:nvSpPr>
          <p:spPr>
            <a:xfrm>
              <a:off x="-2760300" y="-1467425"/>
              <a:ext cx="1489350" cy="920150"/>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3"/>
            <p:cNvSpPr/>
            <p:nvPr/>
          </p:nvSpPr>
          <p:spPr>
            <a:xfrm>
              <a:off x="-3640850" y="-1582400"/>
              <a:ext cx="1483075" cy="594775"/>
            </a:xfrm>
            <a:custGeom>
              <a:rect b="b" l="l" r="r" t="t"/>
              <a:pathLst>
                <a:path extrusionOk="0" h="23791" w="59323">
                  <a:moveTo>
                    <a:pt x="29666" y="1"/>
                  </a:moveTo>
                  <a:cubicBezTo>
                    <a:pt x="25503" y="1"/>
                    <a:pt x="21341" y="308"/>
                    <a:pt x="17214" y="922"/>
                  </a:cubicBezTo>
                  <a:cubicBezTo>
                    <a:pt x="13145" y="1527"/>
                    <a:pt x="9019" y="2430"/>
                    <a:pt x="4944" y="2430"/>
                  </a:cubicBezTo>
                  <a:cubicBezTo>
                    <a:pt x="3285" y="2430"/>
                    <a:pt x="1635" y="2280"/>
                    <a:pt x="1" y="1901"/>
                  </a:cubicBezTo>
                  <a:lnTo>
                    <a:pt x="1" y="1901"/>
                  </a:lnTo>
                  <a:cubicBezTo>
                    <a:pt x="2397" y="5355"/>
                    <a:pt x="4980" y="8968"/>
                    <a:pt x="8690" y="10572"/>
                  </a:cubicBezTo>
                  <a:cubicBezTo>
                    <a:pt x="10291" y="11265"/>
                    <a:pt x="12021" y="11540"/>
                    <a:pt x="13658" y="12122"/>
                  </a:cubicBezTo>
                  <a:cubicBezTo>
                    <a:pt x="15404" y="12743"/>
                    <a:pt x="17041" y="13716"/>
                    <a:pt x="18462" y="14977"/>
                  </a:cubicBezTo>
                  <a:cubicBezTo>
                    <a:pt x="21556" y="17721"/>
                    <a:pt x="23753" y="21884"/>
                    <a:pt x="27537" y="23293"/>
                  </a:cubicBezTo>
                  <a:cubicBezTo>
                    <a:pt x="28469" y="23640"/>
                    <a:pt x="29436" y="23791"/>
                    <a:pt x="30413" y="23791"/>
                  </a:cubicBezTo>
                  <a:cubicBezTo>
                    <a:pt x="32293" y="23791"/>
                    <a:pt x="34206" y="23232"/>
                    <a:pt x="35956" y="22439"/>
                  </a:cubicBezTo>
                  <a:cubicBezTo>
                    <a:pt x="38614" y="21234"/>
                    <a:pt x="41050" y="19511"/>
                    <a:pt x="43703" y="18293"/>
                  </a:cubicBezTo>
                  <a:cubicBezTo>
                    <a:pt x="46691" y="16921"/>
                    <a:pt x="49939" y="16224"/>
                    <a:pt x="53185" y="16224"/>
                  </a:cubicBezTo>
                  <a:cubicBezTo>
                    <a:pt x="55254" y="16224"/>
                    <a:pt x="57322" y="16507"/>
                    <a:pt x="59323" y="17078"/>
                  </a:cubicBezTo>
                  <a:lnTo>
                    <a:pt x="48152" y="3306"/>
                  </a:lnTo>
                  <a:cubicBezTo>
                    <a:pt x="45654" y="1493"/>
                    <a:pt x="42570" y="936"/>
                    <a:pt x="39580" y="583"/>
                  </a:cubicBezTo>
                  <a:cubicBezTo>
                    <a:pt x="36286" y="195"/>
                    <a:pt x="32976" y="1"/>
                    <a:pt x="29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3"/>
            <p:cNvSpPr/>
            <p:nvPr/>
          </p:nvSpPr>
          <p:spPr>
            <a:xfrm>
              <a:off x="-3280000" y="-1615100"/>
              <a:ext cx="1771675" cy="831175"/>
            </a:xfrm>
            <a:custGeom>
              <a:rect b="b" l="l" r="r" t="t"/>
              <a:pathLst>
                <a:path extrusionOk="0" h="33247" w="70867">
                  <a:moveTo>
                    <a:pt x="70430" y="1"/>
                  </a:moveTo>
                  <a:cubicBezTo>
                    <a:pt x="70293" y="1"/>
                    <a:pt x="70147" y="44"/>
                    <a:pt x="70014" y="87"/>
                  </a:cubicBezTo>
                  <a:cubicBezTo>
                    <a:pt x="68458" y="587"/>
                    <a:pt x="66834" y="716"/>
                    <a:pt x="65194" y="716"/>
                  </a:cubicBezTo>
                  <a:cubicBezTo>
                    <a:pt x="63842" y="716"/>
                    <a:pt x="62478" y="629"/>
                    <a:pt x="61131" y="590"/>
                  </a:cubicBezTo>
                  <a:cubicBezTo>
                    <a:pt x="60586" y="574"/>
                    <a:pt x="60040" y="567"/>
                    <a:pt x="59495" y="567"/>
                  </a:cubicBezTo>
                  <a:cubicBezTo>
                    <a:pt x="52760" y="567"/>
                    <a:pt x="46043" y="1672"/>
                    <a:pt x="39305" y="1672"/>
                  </a:cubicBezTo>
                  <a:cubicBezTo>
                    <a:pt x="38905" y="1672"/>
                    <a:pt x="38505" y="1668"/>
                    <a:pt x="38104" y="1659"/>
                  </a:cubicBezTo>
                  <a:cubicBezTo>
                    <a:pt x="32620" y="1545"/>
                    <a:pt x="27167" y="612"/>
                    <a:pt x="21684" y="612"/>
                  </a:cubicBezTo>
                  <a:cubicBezTo>
                    <a:pt x="21446" y="612"/>
                    <a:pt x="21208" y="614"/>
                    <a:pt x="20970" y="617"/>
                  </a:cubicBezTo>
                  <a:cubicBezTo>
                    <a:pt x="16413" y="688"/>
                    <a:pt x="11789" y="1445"/>
                    <a:pt x="7258" y="1445"/>
                  </a:cubicBezTo>
                  <a:cubicBezTo>
                    <a:pt x="4803" y="1445"/>
                    <a:pt x="2375" y="1223"/>
                    <a:pt x="1" y="548"/>
                  </a:cubicBezTo>
                  <a:lnTo>
                    <a:pt x="1" y="548"/>
                  </a:lnTo>
                  <a:cubicBezTo>
                    <a:pt x="2486" y="6220"/>
                    <a:pt x="8613" y="9991"/>
                    <a:pt x="14763" y="9991"/>
                  </a:cubicBezTo>
                  <a:cubicBezTo>
                    <a:pt x="15747" y="9991"/>
                    <a:pt x="16732" y="9894"/>
                    <a:pt x="17703" y="9693"/>
                  </a:cubicBezTo>
                  <a:cubicBezTo>
                    <a:pt x="18851" y="9454"/>
                    <a:pt x="19983" y="9088"/>
                    <a:pt x="21153" y="9028"/>
                  </a:cubicBezTo>
                  <a:cubicBezTo>
                    <a:pt x="21251" y="9022"/>
                    <a:pt x="21349" y="9020"/>
                    <a:pt x="21448" y="9020"/>
                  </a:cubicBezTo>
                  <a:cubicBezTo>
                    <a:pt x="22532" y="9020"/>
                    <a:pt x="23654" y="9339"/>
                    <a:pt x="24365" y="10144"/>
                  </a:cubicBezTo>
                  <a:cubicBezTo>
                    <a:pt x="24853" y="10699"/>
                    <a:pt x="25098" y="11421"/>
                    <a:pt x="25469" y="12061"/>
                  </a:cubicBezTo>
                  <a:cubicBezTo>
                    <a:pt x="26810" y="14374"/>
                    <a:pt x="29619" y="15357"/>
                    <a:pt x="32239" y="15891"/>
                  </a:cubicBezTo>
                  <a:cubicBezTo>
                    <a:pt x="34857" y="16426"/>
                    <a:pt x="37656" y="16747"/>
                    <a:pt x="39798" y="18347"/>
                  </a:cubicBezTo>
                  <a:cubicBezTo>
                    <a:pt x="42030" y="20014"/>
                    <a:pt x="43126" y="22751"/>
                    <a:pt x="44680" y="25062"/>
                  </a:cubicBezTo>
                  <a:cubicBezTo>
                    <a:pt x="48056" y="30090"/>
                    <a:pt x="54039" y="33247"/>
                    <a:pt x="60089" y="33247"/>
                  </a:cubicBezTo>
                  <a:cubicBezTo>
                    <a:pt x="60337" y="33247"/>
                    <a:pt x="60586" y="33241"/>
                    <a:pt x="60835" y="33231"/>
                  </a:cubicBezTo>
                  <a:cubicBezTo>
                    <a:pt x="63836" y="33102"/>
                    <a:pt x="67047" y="32050"/>
                    <a:pt x="68665" y="29518"/>
                  </a:cubicBezTo>
                  <a:lnTo>
                    <a:pt x="70546" y="534"/>
                  </a:lnTo>
                  <a:cubicBezTo>
                    <a:pt x="70567" y="543"/>
                    <a:pt x="70587" y="546"/>
                    <a:pt x="70606" y="546"/>
                  </a:cubicBezTo>
                  <a:cubicBezTo>
                    <a:pt x="70785" y="546"/>
                    <a:pt x="70866" y="199"/>
                    <a:pt x="70693" y="77"/>
                  </a:cubicBezTo>
                  <a:cubicBezTo>
                    <a:pt x="70614" y="21"/>
                    <a:pt x="70524" y="1"/>
                    <a:pt x="704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3"/>
            <p:cNvSpPr/>
            <p:nvPr/>
          </p:nvSpPr>
          <p:spPr>
            <a:xfrm>
              <a:off x="-3080500" y="-1251750"/>
              <a:ext cx="73500" cy="67225"/>
            </a:xfrm>
            <a:custGeom>
              <a:rect b="b" l="l" r="r" t="t"/>
              <a:pathLst>
                <a:path extrusionOk="0" h="2689" w="2940">
                  <a:moveTo>
                    <a:pt x="426" y="0"/>
                  </a:moveTo>
                  <a:cubicBezTo>
                    <a:pt x="217" y="0"/>
                    <a:pt x="1" y="249"/>
                    <a:pt x="148" y="455"/>
                  </a:cubicBezTo>
                  <a:cubicBezTo>
                    <a:pt x="529" y="987"/>
                    <a:pt x="958" y="1477"/>
                    <a:pt x="1406" y="1951"/>
                  </a:cubicBezTo>
                  <a:cubicBezTo>
                    <a:pt x="1578" y="2134"/>
                    <a:pt x="2008" y="2688"/>
                    <a:pt x="2361" y="2688"/>
                  </a:cubicBezTo>
                  <a:cubicBezTo>
                    <a:pt x="2431" y="2688"/>
                    <a:pt x="2498" y="2666"/>
                    <a:pt x="2559" y="2616"/>
                  </a:cubicBezTo>
                  <a:cubicBezTo>
                    <a:pt x="2940" y="2301"/>
                    <a:pt x="2251" y="1722"/>
                    <a:pt x="2050" y="1530"/>
                  </a:cubicBezTo>
                  <a:cubicBezTo>
                    <a:pt x="1562" y="1058"/>
                    <a:pt x="1058" y="614"/>
                    <a:pt x="618" y="92"/>
                  </a:cubicBezTo>
                  <a:cubicBezTo>
                    <a:pt x="564" y="27"/>
                    <a:pt x="495" y="0"/>
                    <a:pt x="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3"/>
            <p:cNvSpPr/>
            <p:nvPr/>
          </p:nvSpPr>
          <p:spPr>
            <a:xfrm>
              <a:off x="-2940225" y="-1229025"/>
              <a:ext cx="55300" cy="54275"/>
            </a:xfrm>
            <a:custGeom>
              <a:rect b="b" l="l" r="r" t="t"/>
              <a:pathLst>
                <a:path extrusionOk="0" h="2171" w="2212">
                  <a:moveTo>
                    <a:pt x="423" y="0"/>
                  </a:moveTo>
                  <a:cubicBezTo>
                    <a:pt x="190" y="0"/>
                    <a:pt x="0" y="275"/>
                    <a:pt x="204" y="500"/>
                  </a:cubicBezTo>
                  <a:cubicBezTo>
                    <a:pt x="451" y="776"/>
                    <a:pt x="688" y="1059"/>
                    <a:pt x="918" y="1351"/>
                  </a:cubicBezTo>
                  <a:cubicBezTo>
                    <a:pt x="1119" y="1604"/>
                    <a:pt x="1336" y="2001"/>
                    <a:pt x="1639" y="2132"/>
                  </a:cubicBezTo>
                  <a:cubicBezTo>
                    <a:pt x="1699" y="2158"/>
                    <a:pt x="1759" y="2170"/>
                    <a:pt x="1816" y="2170"/>
                  </a:cubicBezTo>
                  <a:cubicBezTo>
                    <a:pt x="2038" y="2170"/>
                    <a:pt x="2211" y="1986"/>
                    <a:pt x="2166" y="1725"/>
                  </a:cubicBezTo>
                  <a:cubicBezTo>
                    <a:pt x="2109" y="1385"/>
                    <a:pt x="1746" y="1078"/>
                    <a:pt x="1506" y="845"/>
                  </a:cubicBezTo>
                  <a:cubicBezTo>
                    <a:pt x="1228" y="574"/>
                    <a:pt x="928" y="322"/>
                    <a:pt x="627" y="77"/>
                  </a:cubicBezTo>
                  <a:cubicBezTo>
                    <a:pt x="561" y="23"/>
                    <a:pt x="490" y="0"/>
                    <a:pt x="4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3"/>
            <p:cNvSpPr/>
            <p:nvPr/>
          </p:nvSpPr>
          <p:spPr>
            <a:xfrm>
              <a:off x="-3043875" y="-1418000"/>
              <a:ext cx="53225" cy="63575"/>
            </a:xfrm>
            <a:custGeom>
              <a:rect b="b" l="l" r="r" t="t"/>
              <a:pathLst>
                <a:path extrusionOk="0" h="2543" w="2129">
                  <a:moveTo>
                    <a:pt x="369" y="1"/>
                  </a:moveTo>
                  <a:cubicBezTo>
                    <a:pt x="187" y="1"/>
                    <a:pt x="1" y="175"/>
                    <a:pt x="46" y="396"/>
                  </a:cubicBezTo>
                  <a:cubicBezTo>
                    <a:pt x="155" y="913"/>
                    <a:pt x="402" y="1341"/>
                    <a:pt x="721" y="1760"/>
                  </a:cubicBezTo>
                  <a:cubicBezTo>
                    <a:pt x="949" y="2060"/>
                    <a:pt x="1254" y="2542"/>
                    <a:pt x="1666" y="2542"/>
                  </a:cubicBezTo>
                  <a:cubicBezTo>
                    <a:pt x="1719" y="2542"/>
                    <a:pt x="1774" y="2534"/>
                    <a:pt x="1831" y="2517"/>
                  </a:cubicBezTo>
                  <a:cubicBezTo>
                    <a:pt x="1926" y="2488"/>
                    <a:pt x="2021" y="2410"/>
                    <a:pt x="2040" y="2308"/>
                  </a:cubicBezTo>
                  <a:cubicBezTo>
                    <a:pt x="2129" y="1841"/>
                    <a:pt x="1714" y="1603"/>
                    <a:pt x="1431" y="1298"/>
                  </a:cubicBezTo>
                  <a:cubicBezTo>
                    <a:pt x="1114" y="958"/>
                    <a:pt x="842" y="563"/>
                    <a:pt x="616" y="155"/>
                  </a:cubicBezTo>
                  <a:cubicBezTo>
                    <a:pt x="555" y="46"/>
                    <a:pt x="463"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p:nvPr/>
          </p:nvSpPr>
          <p:spPr>
            <a:xfrm>
              <a:off x="-2850725" y="-1341175"/>
              <a:ext cx="58925" cy="58150"/>
            </a:xfrm>
            <a:custGeom>
              <a:rect b="b" l="l" r="r" t="t"/>
              <a:pathLst>
                <a:path extrusionOk="0" h="2326" w="2357">
                  <a:moveTo>
                    <a:pt x="474" y="1"/>
                  </a:moveTo>
                  <a:cubicBezTo>
                    <a:pt x="369" y="1"/>
                    <a:pt x="261" y="24"/>
                    <a:pt x="151" y="78"/>
                  </a:cubicBezTo>
                  <a:cubicBezTo>
                    <a:pt x="48" y="128"/>
                    <a:pt x="0" y="270"/>
                    <a:pt x="29" y="375"/>
                  </a:cubicBezTo>
                  <a:cubicBezTo>
                    <a:pt x="39" y="408"/>
                    <a:pt x="36" y="479"/>
                    <a:pt x="61" y="552"/>
                  </a:cubicBezTo>
                  <a:cubicBezTo>
                    <a:pt x="101" y="682"/>
                    <a:pt x="193" y="763"/>
                    <a:pt x="272" y="865"/>
                  </a:cubicBezTo>
                  <a:cubicBezTo>
                    <a:pt x="395" y="1022"/>
                    <a:pt x="513" y="1179"/>
                    <a:pt x="638" y="1333"/>
                  </a:cubicBezTo>
                  <a:cubicBezTo>
                    <a:pt x="909" y="1668"/>
                    <a:pt x="1177" y="2207"/>
                    <a:pt x="1623" y="2309"/>
                  </a:cubicBezTo>
                  <a:cubicBezTo>
                    <a:pt x="1671" y="2320"/>
                    <a:pt x="1718" y="2325"/>
                    <a:pt x="1763" y="2325"/>
                  </a:cubicBezTo>
                  <a:cubicBezTo>
                    <a:pt x="2114" y="2325"/>
                    <a:pt x="2356" y="2006"/>
                    <a:pt x="2288" y="1643"/>
                  </a:cubicBezTo>
                  <a:cubicBezTo>
                    <a:pt x="2237" y="1365"/>
                    <a:pt x="2006" y="1178"/>
                    <a:pt x="1822" y="980"/>
                  </a:cubicBezTo>
                  <a:cubicBezTo>
                    <a:pt x="1657" y="806"/>
                    <a:pt x="1496" y="627"/>
                    <a:pt x="1326" y="458"/>
                  </a:cubicBezTo>
                  <a:cubicBezTo>
                    <a:pt x="1084" y="218"/>
                    <a:pt x="792" y="1"/>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2689450" y="-1243125"/>
              <a:ext cx="61800" cy="54475"/>
            </a:xfrm>
            <a:custGeom>
              <a:rect b="b" l="l" r="r" t="t"/>
              <a:pathLst>
                <a:path extrusionOk="0" h="2179" w="2472">
                  <a:moveTo>
                    <a:pt x="481" y="0"/>
                  </a:moveTo>
                  <a:cubicBezTo>
                    <a:pt x="216" y="0"/>
                    <a:pt x="0" y="327"/>
                    <a:pt x="228" y="587"/>
                  </a:cubicBezTo>
                  <a:cubicBezTo>
                    <a:pt x="655" y="1077"/>
                    <a:pt x="1061" y="1648"/>
                    <a:pt x="1566" y="2060"/>
                  </a:cubicBezTo>
                  <a:cubicBezTo>
                    <a:pt x="1667" y="2143"/>
                    <a:pt x="1774" y="2179"/>
                    <a:pt x="1874" y="2179"/>
                  </a:cubicBezTo>
                  <a:cubicBezTo>
                    <a:pt x="2211" y="2179"/>
                    <a:pt x="2471" y="1776"/>
                    <a:pt x="2191" y="1433"/>
                  </a:cubicBezTo>
                  <a:cubicBezTo>
                    <a:pt x="1779" y="929"/>
                    <a:pt x="1210" y="524"/>
                    <a:pt x="718" y="96"/>
                  </a:cubicBezTo>
                  <a:cubicBezTo>
                    <a:pt x="642" y="29"/>
                    <a:pt x="559" y="0"/>
                    <a:pt x="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3"/>
            <p:cNvSpPr/>
            <p:nvPr/>
          </p:nvSpPr>
          <p:spPr>
            <a:xfrm>
              <a:off x="-2949275" y="-1554550"/>
              <a:ext cx="57400" cy="60475"/>
            </a:xfrm>
            <a:custGeom>
              <a:rect b="b" l="l" r="r" t="t"/>
              <a:pathLst>
                <a:path extrusionOk="0" h="2419" w="2296">
                  <a:moveTo>
                    <a:pt x="408" y="0"/>
                  </a:moveTo>
                  <a:cubicBezTo>
                    <a:pt x="203" y="0"/>
                    <a:pt x="0" y="223"/>
                    <a:pt x="146" y="428"/>
                  </a:cubicBezTo>
                  <a:cubicBezTo>
                    <a:pt x="420" y="811"/>
                    <a:pt x="661" y="1216"/>
                    <a:pt x="932" y="1602"/>
                  </a:cubicBezTo>
                  <a:cubicBezTo>
                    <a:pt x="1172" y="1944"/>
                    <a:pt x="1476" y="2401"/>
                    <a:pt x="1927" y="2418"/>
                  </a:cubicBezTo>
                  <a:cubicBezTo>
                    <a:pt x="1932" y="2418"/>
                    <a:pt x="1937" y="2418"/>
                    <a:pt x="1942" y="2418"/>
                  </a:cubicBezTo>
                  <a:cubicBezTo>
                    <a:pt x="2177" y="2418"/>
                    <a:pt x="2296" y="2184"/>
                    <a:pt x="2262" y="1978"/>
                  </a:cubicBezTo>
                  <a:cubicBezTo>
                    <a:pt x="2200" y="1602"/>
                    <a:pt x="1737" y="1287"/>
                    <a:pt x="1484" y="1021"/>
                  </a:cubicBezTo>
                  <a:cubicBezTo>
                    <a:pt x="1185" y="710"/>
                    <a:pt x="903" y="383"/>
                    <a:pt x="597" y="79"/>
                  </a:cubicBezTo>
                  <a:cubicBezTo>
                    <a:pt x="542" y="24"/>
                    <a:pt x="475" y="0"/>
                    <a:pt x="4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3"/>
            <p:cNvSpPr/>
            <p:nvPr/>
          </p:nvSpPr>
          <p:spPr>
            <a:xfrm>
              <a:off x="-2809925" y="-1499525"/>
              <a:ext cx="47250" cy="44100"/>
            </a:xfrm>
            <a:custGeom>
              <a:rect b="b" l="l" r="r" t="t"/>
              <a:pathLst>
                <a:path extrusionOk="0" h="1764" w="1890">
                  <a:moveTo>
                    <a:pt x="324" y="1"/>
                  </a:moveTo>
                  <a:cubicBezTo>
                    <a:pt x="320" y="1"/>
                    <a:pt x="316" y="1"/>
                    <a:pt x="312" y="1"/>
                  </a:cubicBezTo>
                  <a:cubicBezTo>
                    <a:pt x="120" y="4"/>
                    <a:pt x="1" y="211"/>
                    <a:pt x="94" y="380"/>
                  </a:cubicBezTo>
                  <a:cubicBezTo>
                    <a:pt x="214" y="589"/>
                    <a:pt x="378" y="737"/>
                    <a:pt x="521" y="929"/>
                  </a:cubicBezTo>
                  <a:cubicBezTo>
                    <a:pt x="661" y="1119"/>
                    <a:pt x="756" y="1316"/>
                    <a:pt x="861" y="1524"/>
                  </a:cubicBezTo>
                  <a:cubicBezTo>
                    <a:pt x="947" y="1692"/>
                    <a:pt x="1099" y="1763"/>
                    <a:pt x="1256" y="1763"/>
                  </a:cubicBezTo>
                  <a:cubicBezTo>
                    <a:pt x="1564" y="1763"/>
                    <a:pt x="1890" y="1490"/>
                    <a:pt x="1765" y="1142"/>
                  </a:cubicBezTo>
                  <a:cubicBezTo>
                    <a:pt x="1560" y="566"/>
                    <a:pt x="958"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a:off x="-3156500" y="-1686225"/>
              <a:ext cx="57825" cy="66525"/>
            </a:xfrm>
            <a:custGeom>
              <a:rect b="b" l="l" r="r" t="t"/>
              <a:pathLst>
                <a:path extrusionOk="0" h="2661" w="2313">
                  <a:moveTo>
                    <a:pt x="357" y="1"/>
                  </a:moveTo>
                  <a:cubicBezTo>
                    <a:pt x="221" y="1"/>
                    <a:pt x="92" y="68"/>
                    <a:pt x="70" y="227"/>
                  </a:cubicBezTo>
                  <a:cubicBezTo>
                    <a:pt x="1" y="722"/>
                    <a:pt x="215" y="1157"/>
                    <a:pt x="483" y="1562"/>
                  </a:cubicBezTo>
                  <a:cubicBezTo>
                    <a:pt x="751" y="1965"/>
                    <a:pt x="1077" y="2488"/>
                    <a:pt x="1557" y="2641"/>
                  </a:cubicBezTo>
                  <a:cubicBezTo>
                    <a:pt x="1600" y="2654"/>
                    <a:pt x="1643" y="2661"/>
                    <a:pt x="1687" y="2661"/>
                  </a:cubicBezTo>
                  <a:cubicBezTo>
                    <a:pt x="2003" y="2661"/>
                    <a:pt x="2313" y="2330"/>
                    <a:pt x="2191" y="2007"/>
                  </a:cubicBezTo>
                  <a:cubicBezTo>
                    <a:pt x="2035" y="1595"/>
                    <a:pt x="1661" y="1357"/>
                    <a:pt x="1378" y="1030"/>
                  </a:cubicBezTo>
                  <a:cubicBezTo>
                    <a:pt x="1115" y="726"/>
                    <a:pt x="927" y="337"/>
                    <a:pt x="610" y="85"/>
                  </a:cubicBezTo>
                  <a:cubicBezTo>
                    <a:pt x="544" y="32"/>
                    <a:pt x="449"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3"/>
            <p:cNvSpPr/>
            <p:nvPr/>
          </p:nvSpPr>
          <p:spPr>
            <a:xfrm>
              <a:off x="-3179025" y="-1409800"/>
              <a:ext cx="83050" cy="79400"/>
            </a:xfrm>
            <a:custGeom>
              <a:rect b="b" l="l" r="r" t="t"/>
              <a:pathLst>
                <a:path extrusionOk="0" h="3176" w="3322">
                  <a:moveTo>
                    <a:pt x="396" y="1"/>
                  </a:moveTo>
                  <a:cubicBezTo>
                    <a:pt x="211" y="1"/>
                    <a:pt x="40" y="177"/>
                    <a:pt x="30" y="367"/>
                  </a:cubicBezTo>
                  <a:cubicBezTo>
                    <a:pt x="1" y="955"/>
                    <a:pt x="557" y="1548"/>
                    <a:pt x="966" y="1915"/>
                  </a:cubicBezTo>
                  <a:cubicBezTo>
                    <a:pt x="1410" y="2314"/>
                    <a:pt x="1935" y="2873"/>
                    <a:pt x="2478" y="3121"/>
                  </a:cubicBezTo>
                  <a:cubicBezTo>
                    <a:pt x="2560" y="3158"/>
                    <a:pt x="2640" y="3175"/>
                    <a:pt x="2717" y="3175"/>
                  </a:cubicBezTo>
                  <a:cubicBezTo>
                    <a:pt x="3064" y="3175"/>
                    <a:pt x="3322" y="2826"/>
                    <a:pt x="3147" y="2451"/>
                  </a:cubicBezTo>
                  <a:cubicBezTo>
                    <a:pt x="2899" y="1925"/>
                    <a:pt x="2269" y="1604"/>
                    <a:pt x="1830" y="1251"/>
                  </a:cubicBezTo>
                  <a:cubicBezTo>
                    <a:pt x="1596" y="1063"/>
                    <a:pt x="1358" y="867"/>
                    <a:pt x="1147" y="656"/>
                  </a:cubicBezTo>
                  <a:cubicBezTo>
                    <a:pt x="946" y="454"/>
                    <a:pt x="806" y="223"/>
                    <a:pt x="570" y="58"/>
                  </a:cubicBezTo>
                  <a:cubicBezTo>
                    <a:pt x="514" y="18"/>
                    <a:pt x="454"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23"/>
            <p:cNvGrpSpPr/>
            <p:nvPr/>
          </p:nvGrpSpPr>
          <p:grpSpPr>
            <a:xfrm>
              <a:off x="-2022225" y="-1389375"/>
              <a:ext cx="292225" cy="306950"/>
              <a:chOff x="6926075" y="1042100"/>
              <a:chExt cx="292225" cy="306950"/>
            </a:xfrm>
          </p:grpSpPr>
          <p:sp>
            <p:nvSpPr>
              <p:cNvPr id="392" name="Google Shape;392;p23"/>
              <p:cNvSpPr/>
              <p:nvPr/>
            </p:nvSpPr>
            <p:spPr>
              <a:xfrm>
                <a:off x="7104925" y="1042100"/>
                <a:ext cx="53850" cy="55050"/>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6997950" y="1104275"/>
                <a:ext cx="59775" cy="60500"/>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6926075" y="1221700"/>
                <a:ext cx="43725" cy="444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a:off x="7072900" y="1246750"/>
                <a:ext cx="45700" cy="46475"/>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a:off x="7157300" y="1163800"/>
                <a:ext cx="61000" cy="61925"/>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a:off x="7166525" y="1312950"/>
                <a:ext cx="35475" cy="3610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 name="Google Shape;398;p23"/>
          <p:cNvGrpSpPr/>
          <p:nvPr/>
        </p:nvGrpSpPr>
        <p:grpSpPr>
          <a:xfrm rot="302955">
            <a:off x="-761996" y="2567716"/>
            <a:ext cx="5203776" cy="3188334"/>
            <a:chOff x="-4852075" y="-739150"/>
            <a:chExt cx="2243975" cy="1374875"/>
          </a:xfrm>
        </p:grpSpPr>
        <p:sp>
          <p:nvSpPr>
            <p:cNvPr id="399" name="Google Shape;399;p23"/>
            <p:cNvSpPr/>
            <p:nvPr/>
          </p:nvSpPr>
          <p:spPr>
            <a:xfrm>
              <a:off x="-3770625" y="-104900"/>
              <a:ext cx="930225" cy="351125"/>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4852075" y="-739150"/>
              <a:ext cx="622600" cy="911700"/>
            </a:xfrm>
            <a:custGeom>
              <a:rect b="b" l="l" r="r" t="t"/>
              <a:pathLst>
                <a:path extrusionOk="0" h="36468" w="24904">
                  <a:moveTo>
                    <a:pt x="5411" y="1"/>
                  </a:moveTo>
                  <a:cubicBezTo>
                    <a:pt x="4232" y="1"/>
                    <a:pt x="3060" y="178"/>
                    <a:pt x="1936" y="565"/>
                  </a:cubicBezTo>
                  <a:cubicBezTo>
                    <a:pt x="1028" y="877"/>
                    <a:pt x="0" y="1782"/>
                    <a:pt x="489" y="2611"/>
                  </a:cubicBezTo>
                  <a:lnTo>
                    <a:pt x="13353" y="36440"/>
                  </a:lnTo>
                  <a:cubicBezTo>
                    <a:pt x="13530" y="36459"/>
                    <a:pt x="13705" y="36468"/>
                    <a:pt x="13878" y="36468"/>
                  </a:cubicBezTo>
                  <a:cubicBezTo>
                    <a:pt x="16969" y="36468"/>
                    <a:pt x="19442" y="33611"/>
                    <a:pt x="21049" y="30872"/>
                  </a:cubicBezTo>
                  <a:cubicBezTo>
                    <a:pt x="23216" y="27174"/>
                    <a:pt x="24904" y="22936"/>
                    <a:pt x="24336" y="18686"/>
                  </a:cubicBezTo>
                  <a:cubicBezTo>
                    <a:pt x="23914" y="15523"/>
                    <a:pt x="22278" y="12654"/>
                    <a:pt x="20459" y="10031"/>
                  </a:cubicBezTo>
                  <a:cubicBezTo>
                    <a:pt x="18334" y="6966"/>
                    <a:pt x="15851" y="4056"/>
                    <a:pt x="12659" y="2127"/>
                  </a:cubicBezTo>
                  <a:cubicBezTo>
                    <a:pt x="10483" y="812"/>
                    <a:pt x="7932" y="1"/>
                    <a:pt x="5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3"/>
            <p:cNvSpPr/>
            <p:nvPr/>
          </p:nvSpPr>
          <p:spPr>
            <a:xfrm>
              <a:off x="-4592075" y="-148575"/>
              <a:ext cx="1983975" cy="784300"/>
            </a:xfrm>
            <a:custGeom>
              <a:rect b="b" l="l" r="r" t="t"/>
              <a:pathLst>
                <a:path extrusionOk="0" h="31372" w="79359">
                  <a:moveTo>
                    <a:pt x="37959" y="0"/>
                  </a:moveTo>
                  <a:cubicBezTo>
                    <a:pt x="35005" y="0"/>
                    <a:pt x="32194" y="1412"/>
                    <a:pt x="29792" y="3153"/>
                  </a:cubicBezTo>
                  <a:cubicBezTo>
                    <a:pt x="27292" y="4966"/>
                    <a:pt x="25080" y="7164"/>
                    <a:pt x="22506" y="8872"/>
                  </a:cubicBezTo>
                  <a:cubicBezTo>
                    <a:pt x="18678" y="11411"/>
                    <a:pt x="14081" y="12712"/>
                    <a:pt x="9490" y="12712"/>
                  </a:cubicBezTo>
                  <a:cubicBezTo>
                    <a:pt x="6232" y="12712"/>
                    <a:pt x="2976" y="12057"/>
                    <a:pt x="1" y="10723"/>
                  </a:cubicBezTo>
                  <a:lnTo>
                    <a:pt x="1" y="10723"/>
                  </a:lnTo>
                  <a:lnTo>
                    <a:pt x="11129" y="31371"/>
                  </a:lnTo>
                  <a:cubicBezTo>
                    <a:pt x="34128" y="30468"/>
                    <a:pt x="56900" y="26415"/>
                    <a:pt x="79358" y="21369"/>
                  </a:cubicBezTo>
                  <a:cubicBezTo>
                    <a:pt x="78910" y="18146"/>
                    <a:pt x="76358" y="15488"/>
                    <a:pt x="73361" y="14224"/>
                  </a:cubicBezTo>
                  <a:cubicBezTo>
                    <a:pt x="71399" y="13397"/>
                    <a:pt x="69274" y="13089"/>
                    <a:pt x="67136" y="13089"/>
                  </a:cubicBezTo>
                  <a:cubicBezTo>
                    <a:pt x="66006" y="13089"/>
                    <a:pt x="64872" y="13175"/>
                    <a:pt x="63756" y="13316"/>
                  </a:cubicBezTo>
                  <a:cubicBezTo>
                    <a:pt x="61980" y="13540"/>
                    <a:pt x="60096" y="13870"/>
                    <a:pt x="58298" y="13870"/>
                  </a:cubicBezTo>
                  <a:cubicBezTo>
                    <a:pt x="56557" y="13870"/>
                    <a:pt x="54897" y="13561"/>
                    <a:pt x="53494" y="12545"/>
                  </a:cubicBezTo>
                  <a:cubicBezTo>
                    <a:pt x="52413" y="11762"/>
                    <a:pt x="51635" y="10641"/>
                    <a:pt x="50871" y="9547"/>
                  </a:cubicBezTo>
                  <a:cubicBezTo>
                    <a:pt x="49310" y="7309"/>
                    <a:pt x="47708" y="5064"/>
                    <a:pt x="45660" y="3263"/>
                  </a:cubicBezTo>
                  <a:cubicBezTo>
                    <a:pt x="43611" y="1461"/>
                    <a:pt x="41048" y="116"/>
                    <a:pt x="38323" y="7"/>
                  </a:cubicBezTo>
                  <a:cubicBezTo>
                    <a:pt x="38202" y="3"/>
                    <a:pt x="38080" y="0"/>
                    <a:pt x="37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
            <p:cNvSpPr/>
            <p:nvPr/>
          </p:nvSpPr>
          <p:spPr>
            <a:xfrm>
              <a:off x="-4700450" y="-396775"/>
              <a:ext cx="1737450" cy="924875"/>
            </a:xfrm>
            <a:custGeom>
              <a:rect b="b" l="l" r="r" t="t"/>
              <a:pathLst>
                <a:path extrusionOk="0" h="36995" w="69498">
                  <a:moveTo>
                    <a:pt x="4309" y="0"/>
                  </a:moveTo>
                  <a:cubicBezTo>
                    <a:pt x="2804" y="0"/>
                    <a:pt x="1332" y="269"/>
                    <a:pt x="1" y="972"/>
                  </a:cubicBezTo>
                  <a:lnTo>
                    <a:pt x="7474" y="36898"/>
                  </a:lnTo>
                  <a:cubicBezTo>
                    <a:pt x="8875" y="36962"/>
                    <a:pt x="10275" y="36995"/>
                    <a:pt x="11675" y="36995"/>
                  </a:cubicBezTo>
                  <a:cubicBezTo>
                    <a:pt x="18980" y="36995"/>
                    <a:pt x="26265" y="36119"/>
                    <a:pt x="33372" y="34383"/>
                  </a:cubicBezTo>
                  <a:cubicBezTo>
                    <a:pt x="39341" y="32925"/>
                    <a:pt x="45183" y="30860"/>
                    <a:pt x="51272" y="30028"/>
                  </a:cubicBezTo>
                  <a:cubicBezTo>
                    <a:pt x="57320" y="29204"/>
                    <a:pt x="63512" y="29610"/>
                    <a:pt x="69497" y="28412"/>
                  </a:cubicBezTo>
                  <a:cubicBezTo>
                    <a:pt x="67484" y="23480"/>
                    <a:pt x="62081" y="20722"/>
                    <a:pt x="56823" y="19877"/>
                  </a:cubicBezTo>
                  <a:cubicBezTo>
                    <a:pt x="54420" y="19492"/>
                    <a:pt x="51992" y="19416"/>
                    <a:pt x="49556" y="19416"/>
                  </a:cubicBezTo>
                  <a:cubicBezTo>
                    <a:pt x="47985" y="19416"/>
                    <a:pt x="46410" y="19447"/>
                    <a:pt x="44837" y="19447"/>
                  </a:cubicBezTo>
                  <a:cubicBezTo>
                    <a:pt x="43513" y="19447"/>
                    <a:pt x="42189" y="19425"/>
                    <a:pt x="40870" y="19343"/>
                  </a:cubicBezTo>
                  <a:cubicBezTo>
                    <a:pt x="38587" y="19200"/>
                    <a:pt x="36264" y="18863"/>
                    <a:pt x="34237" y="17808"/>
                  </a:cubicBezTo>
                  <a:cubicBezTo>
                    <a:pt x="31538" y="16404"/>
                    <a:pt x="29632" y="13890"/>
                    <a:pt x="27543" y="11679"/>
                  </a:cubicBezTo>
                  <a:cubicBezTo>
                    <a:pt x="22568" y="6413"/>
                    <a:pt x="16105" y="2572"/>
                    <a:pt x="9103" y="715"/>
                  </a:cubicBezTo>
                  <a:cubicBezTo>
                    <a:pt x="7553" y="305"/>
                    <a:pt x="5912" y="0"/>
                    <a:pt x="4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3"/>
            <p:cNvSpPr/>
            <p:nvPr/>
          </p:nvSpPr>
          <p:spPr>
            <a:xfrm>
              <a:off x="-3789900" y="-247325"/>
              <a:ext cx="90125" cy="79175"/>
            </a:xfrm>
            <a:custGeom>
              <a:rect b="b" l="l" r="r" t="t"/>
              <a:pathLst>
                <a:path extrusionOk="0" h="3167" w="3605">
                  <a:moveTo>
                    <a:pt x="1804" y="0"/>
                  </a:moveTo>
                  <a:cubicBezTo>
                    <a:pt x="1293" y="0"/>
                    <a:pt x="792" y="247"/>
                    <a:pt x="486" y="703"/>
                  </a:cubicBezTo>
                  <a:cubicBezTo>
                    <a:pt x="1" y="1431"/>
                    <a:pt x="197" y="2414"/>
                    <a:pt x="923" y="2900"/>
                  </a:cubicBezTo>
                  <a:cubicBezTo>
                    <a:pt x="1193" y="3080"/>
                    <a:pt x="1498" y="3166"/>
                    <a:pt x="1801" y="3166"/>
                  </a:cubicBezTo>
                  <a:cubicBezTo>
                    <a:pt x="2312" y="3166"/>
                    <a:pt x="2814" y="2919"/>
                    <a:pt x="3119" y="2463"/>
                  </a:cubicBezTo>
                  <a:cubicBezTo>
                    <a:pt x="3605" y="1735"/>
                    <a:pt x="3409" y="752"/>
                    <a:pt x="2683" y="267"/>
                  </a:cubicBezTo>
                  <a:cubicBezTo>
                    <a:pt x="2412" y="86"/>
                    <a:pt x="2107" y="0"/>
                    <a:pt x="1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23"/>
            <p:cNvGrpSpPr/>
            <p:nvPr/>
          </p:nvGrpSpPr>
          <p:grpSpPr>
            <a:xfrm>
              <a:off x="-4458050" y="-121300"/>
              <a:ext cx="348250" cy="523150"/>
              <a:chOff x="4522000" y="2088250"/>
              <a:chExt cx="348250" cy="523150"/>
            </a:xfrm>
          </p:grpSpPr>
          <p:sp>
            <p:nvSpPr>
              <p:cNvPr id="405" name="Google Shape;405;p23"/>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3"/>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3"/>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3"/>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3"/>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3"/>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3"/>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2">
  <p:cSld name="SECTION_TITLE_AND_DESCRIPTION_1_3">
    <p:spTree>
      <p:nvGrpSpPr>
        <p:cNvPr id="412" name="Shape 412"/>
        <p:cNvGrpSpPr/>
        <p:nvPr/>
      </p:nvGrpSpPr>
      <p:grpSpPr>
        <a:xfrm>
          <a:off x="0" y="0"/>
          <a:ext cx="0" cy="0"/>
          <a:chOff x="0" y="0"/>
          <a:chExt cx="0" cy="0"/>
        </a:xfrm>
      </p:grpSpPr>
      <p:sp>
        <p:nvSpPr>
          <p:cNvPr id="413" name="Google Shape;413;p24"/>
          <p:cNvSpPr/>
          <p:nvPr/>
        </p:nvSpPr>
        <p:spPr>
          <a:xfrm rot="-1224391">
            <a:off x="6573635" y="-73051"/>
            <a:ext cx="2803602" cy="5143270"/>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14" name="Google Shape;414;p24"/>
          <p:cNvSpPr/>
          <p:nvPr/>
        </p:nvSpPr>
        <p:spPr>
          <a:xfrm rot="5831300">
            <a:off x="-452624" y="2638411"/>
            <a:ext cx="2390772" cy="902427"/>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rot="5831300">
            <a:off x="1242573" y="-1117796"/>
            <a:ext cx="1600145" cy="2343161"/>
          </a:xfrm>
          <a:custGeom>
            <a:rect b="b" l="l" r="r" t="t"/>
            <a:pathLst>
              <a:path extrusionOk="0" h="36468" w="24904">
                <a:moveTo>
                  <a:pt x="5411" y="1"/>
                </a:moveTo>
                <a:cubicBezTo>
                  <a:pt x="4232" y="1"/>
                  <a:pt x="3060" y="178"/>
                  <a:pt x="1936" y="565"/>
                </a:cubicBezTo>
                <a:cubicBezTo>
                  <a:pt x="1028" y="877"/>
                  <a:pt x="0" y="1782"/>
                  <a:pt x="489" y="2611"/>
                </a:cubicBezTo>
                <a:lnTo>
                  <a:pt x="13353" y="36440"/>
                </a:lnTo>
                <a:cubicBezTo>
                  <a:pt x="13530" y="36459"/>
                  <a:pt x="13705" y="36468"/>
                  <a:pt x="13878" y="36468"/>
                </a:cubicBezTo>
                <a:cubicBezTo>
                  <a:pt x="16969" y="36468"/>
                  <a:pt x="19442" y="33611"/>
                  <a:pt x="21049" y="30872"/>
                </a:cubicBezTo>
                <a:cubicBezTo>
                  <a:pt x="23216" y="27174"/>
                  <a:pt x="24904" y="22936"/>
                  <a:pt x="24336" y="18686"/>
                </a:cubicBezTo>
                <a:cubicBezTo>
                  <a:pt x="23914" y="15523"/>
                  <a:pt x="22278" y="12654"/>
                  <a:pt x="20459" y="10031"/>
                </a:cubicBezTo>
                <a:cubicBezTo>
                  <a:pt x="18334" y="6966"/>
                  <a:pt x="15851" y="4056"/>
                  <a:pt x="12659" y="2127"/>
                </a:cubicBezTo>
                <a:cubicBezTo>
                  <a:pt x="10483" y="812"/>
                  <a:pt x="7932" y="1"/>
                  <a:pt x="5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rot="5831300">
            <a:off x="-2152848" y="1275066"/>
            <a:ext cx="5099015" cy="2015730"/>
          </a:xfrm>
          <a:custGeom>
            <a:rect b="b" l="l" r="r" t="t"/>
            <a:pathLst>
              <a:path extrusionOk="0" h="31372" w="79359">
                <a:moveTo>
                  <a:pt x="37959" y="0"/>
                </a:moveTo>
                <a:cubicBezTo>
                  <a:pt x="35005" y="0"/>
                  <a:pt x="32194" y="1412"/>
                  <a:pt x="29792" y="3153"/>
                </a:cubicBezTo>
                <a:cubicBezTo>
                  <a:pt x="27292" y="4966"/>
                  <a:pt x="25080" y="7164"/>
                  <a:pt x="22506" y="8872"/>
                </a:cubicBezTo>
                <a:cubicBezTo>
                  <a:pt x="18678" y="11411"/>
                  <a:pt x="14081" y="12712"/>
                  <a:pt x="9490" y="12712"/>
                </a:cubicBezTo>
                <a:cubicBezTo>
                  <a:pt x="6232" y="12712"/>
                  <a:pt x="2976" y="12057"/>
                  <a:pt x="1" y="10723"/>
                </a:cubicBezTo>
                <a:lnTo>
                  <a:pt x="1" y="10723"/>
                </a:lnTo>
                <a:lnTo>
                  <a:pt x="11129" y="31371"/>
                </a:lnTo>
                <a:cubicBezTo>
                  <a:pt x="34128" y="30468"/>
                  <a:pt x="56900" y="26415"/>
                  <a:pt x="79358" y="21369"/>
                </a:cubicBezTo>
                <a:cubicBezTo>
                  <a:pt x="78910" y="18146"/>
                  <a:pt x="76358" y="15488"/>
                  <a:pt x="73361" y="14224"/>
                </a:cubicBezTo>
                <a:cubicBezTo>
                  <a:pt x="71399" y="13397"/>
                  <a:pt x="69274" y="13089"/>
                  <a:pt x="67136" y="13089"/>
                </a:cubicBezTo>
                <a:cubicBezTo>
                  <a:pt x="66006" y="13089"/>
                  <a:pt x="64872" y="13175"/>
                  <a:pt x="63756" y="13316"/>
                </a:cubicBezTo>
                <a:cubicBezTo>
                  <a:pt x="61980" y="13540"/>
                  <a:pt x="60096" y="13870"/>
                  <a:pt x="58298" y="13870"/>
                </a:cubicBezTo>
                <a:cubicBezTo>
                  <a:pt x="56557" y="13870"/>
                  <a:pt x="54897" y="13561"/>
                  <a:pt x="53494" y="12545"/>
                </a:cubicBezTo>
                <a:cubicBezTo>
                  <a:pt x="52413" y="11762"/>
                  <a:pt x="51635" y="10641"/>
                  <a:pt x="50871" y="9547"/>
                </a:cubicBezTo>
                <a:cubicBezTo>
                  <a:pt x="49310" y="7309"/>
                  <a:pt x="47708" y="5064"/>
                  <a:pt x="45660" y="3263"/>
                </a:cubicBezTo>
                <a:cubicBezTo>
                  <a:pt x="43611" y="1461"/>
                  <a:pt x="41048" y="116"/>
                  <a:pt x="38323" y="7"/>
                </a:cubicBezTo>
                <a:cubicBezTo>
                  <a:pt x="38202" y="3"/>
                  <a:pt x="38080" y="0"/>
                  <a:pt x="379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rot="5831300">
            <a:off x="-1489943" y="443863"/>
            <a:ext cx="4465421" cy="2377022"/>
          </a:xfrm>
          <a:custGeom>
            <a:rect b="b" l="l" r="r" t="t"/>
            <a:pathLst>
              <a:path extrusionOk="0" h="36995" w="69498">
                <a:moveTo>
                  <a:pt x="4309" y="0"/>
                </a:moveTo>
                <a:cubicBezTo>
                  <a:pt x="2804" y="0"/>
                  <a:pt x="1332" y="269"/>
                  <a:pt x="1" y="972"/>
                </a:cubicBezTo>
                <a:lnTo>
                  <a:pt x="7474" y="36898"/>
                </a:lnTo>
                <a:cubicBezTo>
                  <a:pt x="8875" y="36962"/>
                  <a:pt x="10275" y="36995"/>
                  <a:pt x="11675" y="36995"/>
                </a:cubicBezTo>
                <a:cubicBezTo>
                  <a:pt x="18980" y="36995"/>
                  <a:pt x="26265" y="36119"/>
                  <a:pt x="33372" y="34383"/>
                </a:cubicBezTo>
                <a:cubicBezTo>
                  <a:pt x="39341" y="32925"/>
                  <a:pt x="45183" y="30860"/>
                  <a:pt x="51272" y="30028"/>
                </a:cubicBezTo>
                <a:cubicBezTo>
                  <a:pt x="57320" y="29204"/>
                  <a:pt x="63512" y="29610"/>
                  <a:pt x="69497" y="28412"/>
                </a:cubicBezTo>
                <a:cubicBezTo>
                  <a:pt x="67484" y="23480"/>
                  <a:pt x="62081" y="20722"/>
                  <a:pt x="56823" y="19877"/>
                </a:cubicBezTo>
                <a:cubicBezTo>
                  <a:pt x="54420" y="19492"/>
                  <a:pt x="51992" y="19416"/>
                  <a:pt x="49556" y="19416"/>
                </a:cubicBezTo>
                <a:cubicBezTo>
                  <a:pt x="47985" y="19416"/>
                  <a:pt x="46410" y="19447"/>
                  <a:pt x="44837" y="19447"/>
                </a:cubicBezTo>
                <a:cubicBezTo>
                  <a:pt x="43513" y="19447"/>
                  <a:pt x="42189" y="19425"/>
                  <a:pt x="40870" y="19343"/>
                </a:cubicBezTo>
                <a:cubicBezTo>
                  <a:pt x="38587" y="19200"/>
                  <a:pt x="36264" y="18863"/>
                  <a:pt x="34237" y="17808"/>
                </a:cubicBezTo>
                <a:cubicBezTo>
                  <a:pt x="31538" y="16404"/>
                  <a:pt x="29632" y="13890"/>
                  <a:pt x="27543" y="11679"/>
                </a:cubicBezTo>
                <a:cubicBezTo>
                  <a:pt x="22568" y="6413"/>
                  <a:pt x="16105" y="2572"/>
                  <a:pt x="9103" y="715"/>
                </a:cubicBezTo>
                <a:cubicBezTo>
                  <a:pt x="7553" y="305"/>
                  <a:pt x="5912" y="0"/>
                  <a:pt x="4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rot="5831300">
            <a:off x="1478118" y="1957193"/>
            <a:ext cx="231630" cy="203488"/>
          </a:xfrm>
          <a:custGeom>
            <a:rect b="b" l="l" r="r" t="t"/>
            <a:pathLst>
              <a:path extrusionOk="0" h="3167" w="3605">
                <a:moveTo>
                  <a:pt x="1804" y="0"/>
                </a:moveTo>
                <a:cubicBezTo>
                  <a:pt x="1293" y="0"/>
                  <a:pt x="792" y="247"/>
                  <a:pt x="486" y="703"/>
                </a:cubicBezTo>
                <a:cubicBezTo>
                  <a:pt x="1" y="1431"/>
                  <a:pt x="197" y="2414"/>
                  <a:pt x="923" y="2900"/>
                </a:cubicBezTo>
                <a:cubicBezTo>
                  <a:pt x="1193" y="3080"/>
                  <a:pt x="1498" y="3166"/>
                  <a:pt x="1801" y="3166"/>
                </a:cubicBezTo>
                <a:cubicBezTo>
                  <a:pt x="2312" y="3166"/>
                  <a:pt x="2814" y="2919"/>
                  <a:pt x="3119" y="2463"/>
                </a:cubicBezTo>
                <a:cubicBezTo>
                  <a:pt x="3605" y="1735"/>
                  <a:pt x="3409" y="752"/>
                  <a:pt x="2683" y="267"/>
                </a:cubicBezTo>
                <a:cubicBezTo>
                  <a:pt x="2412" y="86"/>
                  <a:pt x="2107" y="0"/>
                  <a:pt x="1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 name="Google Shape;419;p24"/>
          <p:cNvGrpSpPr/>
          <p:nvPr/>
        </p:nvGrpSpPr>
        <p:grpSpPr>
          <a:xfrm rot="5831300">
            <a:off x="432723" y="-99392"/>
            <a:ext cx="895037" cy="1344548"/>
            <a:chOff x="4522000" y="2088250"/>
            <a:chExt cx="348250" cy="523150"/>
          </a:xfrm>
        </p:grpSpPr>
        <p:sp>
          <p:nvSpPr>
            <p:cNvPr id="420" name="Google Shape;420;p24"/>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4"/>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3">
  <p:cSld name="SECTION_HEADER_1">
    <p:spTree>
      <p:nvGrpSpPr>
        <p:cNvPr id="427" name="Shape 427"/>
        <p:cNvGrpSpPr/>
        <p:nvPr/>
      </p:nvGrpSpPr>
      <p:grpSpPr>
        <a:xfrm>
          <a:off x="0" y="0"/>
          <a:ext cx="0" cy="0"/>
          <a:chOff x="0" y="0"/>
          <a:chExt cx="0" cy="0"/>
        </a:xfrm>
      </p:grpSpPr>
      <p:sp>
        <p:nvSpPr>
          <p:cNvPr id="428" name="Google Shape;428;p25"/>
          <p:cNvSpPr/>
          <p:nvPr/>
        </p:nvSpPr>
        <p:spPr>
          <a:xfrm rot="10800000">
            <a:off x="87" y="37"/>
            <a:ext cx="9152992" cy="3054314"/>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rot="10800000">
            <a:off x="3215879" y="2769117"/>
            <a:ext cx="5937196" cy="2374383"/>
          </a:xfrm>
          <a:custGeom>
            <a:rect b="b" l="l" r="r" t="t"/>
            <a:pathLst>
              <a:path extrusionOk="0" h="28504" w="71277">
                <a:moveTo>
                  <a:pt x="1" y="0"/>
                </a:moveTo>
                <a:lnTo>
                  <a:pt x="1" y="15127"/>
                </a:lnTo>
                <a:cubicBezTo>
                  <a:pt x="1718" y="14288"/>
                  <a:pt x="3526" y="13647"/>
                  <a:pt x="5389" y="13215"/>
                </a:cubicBezTo>
                <a:cubicBezTo>
                  <a:pt x="6738" y="12903"/>
                  <a:pt x="8143" y="12711"/>
                  <a:pt x="9533" y="12711"/>
                </a:cubicBezTo>
                <a:cubicBezTo>
                  <a:pt x="11440" y="12711"/>
                  <a:pt x="13321" y="13073"/>
                  <a:pt x="14997" y="13984"/>
                </a:cubicBezTo>
                <a:cubicBezTo>
                  <a:pt x="19932" y="16668"/>
                  <a:pt x="21662" y="23154"/>
                  <a:pt x="26048" y="26698"/>
                </a:cubicBezTo>
                <a:cubicBezTo>
                  <a:pt x="27326" y="27729"/>
                  <a:pt x="28890" y="28504"/>
                  <a:pt x="30506" y="28504"/>
                </a:cubicBezTo>
                <a:cubicBezTo>
                  <a:pt x="30639" y="28504"/>
                  <a:pt x="30773" y="28498"/>
                  <a:pt x="30908" y="28487"/>
                </a:cubicBezTo>
                <a:cubicBezTo>
                  <a:pt x="34863" y="28169"/>
                  <a:pt x="36905" y="23573"/>
                  <a:pt x="37904" y="19645"/>
                </a:cubicBezTo>
                <a:cubicBezTo>
                  <a:pt x="38901" y="15717"/>
                  <a:pt x="40247" y="11071"/>
                  <a:pt x="44034" y="9859"/>
                </a:cubicBezTo>
                <a:cubicBezTo>
                  <a:pt x="44652" y="9661"/>
                  <a:pt x="45269" y="9577"/>
                  <a:pt x="45886" y="9577"/>
                </a:cubicBezTo>
                <a:cubicBezTo>
                  <a:pt x="49081" y="9577"/>
                  <a:pt x="52279" y="11835"/>
                  <a:pt x="55605" y="12278"/>
                </a:cubicBezTo>
                <a:cubicBezTo>
                  <a:pt x="56016" y="12333"/>
                  <a:pt x="56429" y="12360"/>
                  <a:pt x="56841" y="12360"/>
                </a:cubicBezTo>
                <a:cubicBezTo>
                  <a:pt x="59348" y="12360"/>
                  <a:pt x="61832" y="11384"/>
                  <a:pt x="63963" y="9993"/>
                </a:cubicBezTo>
                <a:cubicBezTo>
                  <a:pt x="67458" y="7716"/>
                  <a:pt x="70193" y="4034"/>
                  <a:pt x="71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flipH="1" rot="812510">
            <a:off x="5734808" y="391831"/>
            <a:ext cx="4114863" cy="1317807"/>
          </a:xfrm>
          <a:custGeom>
            <a:rect b="b" l="l" r="r" t="t"/>
            <a:pathLst>
              <a:path extrusionOk="0" h="28545" w="89132">
                <a:moveTo>
                  <a:pt x="88117" y="1"/>
                </a:moveTo>
                <a:cubicBezTo>
                  <a:pt x="87458" y="863"/>
                  <a:pt x="86746" y="1680"/>
                  <a:pt x="85962" y="2429"/>
                </a:cubicBezTo>
                <a:cubicBezTo>
                  <a:pt x="84570" y="3758"/>
                  <a:pt x="82955" y="4885"/>
                  <a:pt x="81162" y="5562"/>
                </a:cubicBezTo>
                <a:cubicBezTo>
                  <a:pt x="79522" y="6182"/>
                  <a:pt x="77793" y="6384"/>
                  <a:pt x="76056" y="6384"/>
                </a:cubicBezTo>
                <a:cubicBezTo>
                  <a:pt x="75775" y="6384"/>
                  <a:pt x="75494" y="6379"/>
                  <a:pt x="75213" y="6369"/>
                </a:cubicBezTo>
                <a:cubicBezTo>
                  <a:pt x="72586" y="6279"/>
                  <a:pt x="69912" y="5825"/>
                  <a:pt x="67267" y="5825"/>
                </a:cubicBezTo>
                <a:cubicBezTo>
                  <a:pt x="65816" y="5825"/>
                  <a:pt x="64374" y="5962"/>
                  <a:pt x="62953" y="6369"/>
                </a:cubicBezTo>
                <a:cubicBezTo>
                  <a:pt x="59253" y="7430"/>
                  <a:pt x="56368" y="10254"/>
                  <a:pt x="54067" y="13282"/>
                </a:cubicBezTo>
                <a:cubicBezTo>
                  <a:pt x="51509" y="16651"/>
                  <a:pt x="49489" y="20466"/>
                  <a:pt x="46504" y="23485"/>
                </a:cubicBezTo>
                <a:cubicBezTo>
                  <a:pt x="44191" y="25824"/>
                  <a:pt x="41030" y="27724"/>
                  <a:pt x="37726" y="27724"/>
                </a:cubicBezTo>
                <a:cubicBezTo>
                  <a:pt x="37103" y="27724"/>
                  <a:pt x="36475" y="27656"/>
                  <a:pt x="35846" y="27511"/>
                </a:cubicBezTo>
                <a:cubicBezTo>
                  <a:pt x="32488" y="26737"/>
                  <a:pt x="29995" y="24084"/>
                  <a:pt x="27789" y="21552"/>
                </a:cubicBezTo>
                <a:cubicBezTo>
                  <a:pt x="26624" y="20216"/>
                  <a:pt x="25497" y="18843"/>
                  <a:pt x="24270" y="17565"/>
                </a:cubicBezTo>
                <a:cubicBezTo>
                  <a:pt x="22916" y="16152"/>
                  <a:pt x="21408" y="14897"/>
                  <a:pt x="19772" y="13824"/>
                </a:cubicBezTo>
                <a:cubicBezTo>
                  <a:pt x="16221" y="11500"/>
                  <a:pt x="11995" y="10167"/>
                  <a:pt x="7804" y="10167"/>
                </a:cubicBezTo>
                <a:cubicBezTo>
                  <a:pt x="5126" y="10167"/>
                  <a:pt x="2463" y="10711"/>
                  <a:pt x="0" y="11888"/>
                </a:cubicBezTo>
                <a:lnTo>
                  <a:pt x="2" y="12813"/>
                </a:lnTo>
                <a:cubicBezTo>
                  <a:pt x="421" y="12607"/>
                  <a:pt x="848" y="12417"/>
                  <a:pt x="1281" y="12246"/>
                </a:cubicBezTo>
                <a:cubicBezTo>
                  <a:pt x="3096" y="11537"/>
                  <a:pt x="5011" y="11120"/>
                  <a:pt x="6956" y="11013"/>
                </a:cubicBezTo>
                <a:cubicBezTo>
                  <a:pt x="7294" y="10995"/>
                  <a:pt x="7631" y="10985"/>
                  <a:pt x="7967" y="10985"/>
                </a:cubicBezTo>
                <a:cubicBezTo>
                  <a:pt x="11577" y="10985"/>
                  <a:pt x="15129" y="12052"/>
                  <a:pt x="18265" y="13875"/>
                </a:cubicBezTo>
                <a:cubicBezTo>
                  <a:pt x="19998" y="14886"/>
                  <a:pt x="21601" y="16103"/>
                  <a:pt x="23037" y="17504"/>
                </a:cubicBezTo>
                <a:cubicBezTo>
                  <a:pt x="24320" y="18751"/>
                  <a:pt x="25471" y="20131"/>
                  <a:pt x="26640" y="21490"/>
                </a:cubicBezTo>
                <a:cubicBezTo>
                  <a:pt x="28839" y="24048"/>
                  <a:pt x="31203" y="26734"/>
                  <a:pt x="34403" y="27950"/>
                </a:cubicBezTo>
                <a:cubicBezTo>
                  <a:pt x="35480" y="28359"/>
                  <a:pt x="36578" y="28544"/>
                  <a:pt x="37671" y="28544"/>
                </a:cubicBezTo>
                <a:cubicBezTo>
                  <a:pt x="40297" y="28544"/>
                  <a:pt x="42886" y="27474"/>
                  <a:pt x="45040" y="25861"/>
                </a:cubicBezTo>
                <a:cubicBezTo>
                  <a:pt x="48408" y="23336"/>
                  <a:pt x="50644" y="19660"/>
                  <a:pt x="52993" y="16209"/>
                </a:cubicBezTo>
                <a:cubicBezTo>
                  <a:pt x="55220" y="12937"/>
                  <a:pt x="57765" y="9619"/>
                  <a:pt x="61367" y="7868"/>
                </a:cubicBezTo>
                <a:cubicBezTo>
                  <a:pt x="63267" y="6945"/>
                  <a:pt x="65282" y="6674"/>
                  <a:pt x="67325" y="6674"/>
                </a:cubicBezTo>
                <a:cubicBezTo>
                  <a:pt x="69396" y="6674"/>
                  <a:pt x="71496" y="6952"/>
                  <a:pt x="73534" y="7111"/>
                </a:cubicBezTo>
                <a:cubicBezTo>
                  <a:pt x="74387" y="7177"/>
                  <a:pt x="75245" y="7224"/>
                  <a:pt x="76102" y="7224"/>
                </a:cubicBezTo>
                <a:cubicBezTo>
                  <a:pt x="77282" y="7224"/>
                  <a:pt x="78460" y="7135"/>
                  <a:pt x="79620" y="6889"/>
                </a:cubicBezTo>
                <a:cubicBezTo>
                  <a:pt x="81488" y="6493"/>
                  <a:pt x="83243" y="5641"/>
                  <a:pt x="84786" y="4501"/>
                </a:cubicBezTo>
                <a:cubicBezTo>
                  <a:pt x="86486" y="3248"/>
                  <a:pt x="87899" y="1700"/>
                  <a:pt x="891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1" name="Google Shape;431;p25"/>
          <p:cNvSpPr/>
          <p:nvPr/>
        </p:nvSpPr>
        <p:spPr>
          <a:xfrm rot="9292910">
            <a:off x="1233532" y="4036121"/>
            <a:ext cx="3919800" cy="2421730"/>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7247696" y="4200582"/>
            <a:ext cx="2253722" cy="845297"/>
          </a:xfrm>
          <a:custGeom>
            <a:rect b="b" l="l" r="r" t="t"/>
            <a:pathLst>
              <a:path extrusionOk="0" h="8394" w="22380">
                <a:moveTo>
                  <a:pt x="12706" y="4143"/>
                </a:moveTo>
                <a:lnTo>
                  <a:pt x="12706" y="4143"/>
                </a:lnTo>
                <a:cubicBezTo>
                  <a:pt x="12813" y="5027"/>
                  <a:pt x="12654" y="6011"/>
                  <a:pt x="12105" y="6710"/>
                </a:cubicBezTo>
                <a:cubicBezTo>
                  <a:pt x="11901" y="6972"/>
                  <a:pt x="11499" y="7347"/>
                  <a:pt x="11125" y="7347"/>
                </a:cubicBezTo>
                <a:cubicBezTo>
                  <a:pt x="11048" y="7347"/>
                  <a:pt x="10972" y="7331"/>
                  <a:pt x="10899" y="7295"/>
                </a:cubicBezTo>
                <a:cubicBezTo>
                  <a:pt x="10314" y="7004"/>
                  <a:pt x="10665" y="6155"/>
                  <a:pt x="10935" y="5793"/>
                </a:cubicBezTo>
                <a:cubicBezTo>
                  <a:pt x="11408" y="5158"/>
                  <a:pt x="12039" y="4615"/>
                  <a:pt x="12706" y="4143"/>
                </a:cubicBezTo>
                <a:close/>
                <a:moveTo>
                  <a:pt x="8226" y="1"/>
                </a:moveTo>
                <a:cubicBezTo>
                  <a:pt x="7103" y="1"/>
                  <a:pt x="5958" y="205"/>
                  <a:pt x="4923" y="470"/>
                </a:cubicBezTo>
                <a:cubicBezTo>
                  <a:pt x="4009" y="705"/>
                  <a:pt x="3123" y="1031"/>
                  <a:pt x="2274" y="1444"/>
                </a:cubicBezTo>
                <a:cubicBezTo>
                  <a:pt x="1506" y="1817"/>
                  <a:pt x="565" y="2225"/>
                  <a:pt x="85" y="2969"/>
                </a:cubicBezTo>
                <a:cubicBezTo>
                  <a:pt x="0" y="3099"/>
                  <a:pt x="117" y="3254"/>
                  <a:pt x="252" y="3254"/>
                </a:cubicBezTo>
                <a:cubicBezTo>
                  <a:pt x="266" y="3254"/>
                  <a:pt x="280" y="3252"/>
                  <a:pt x="294" y="3248"/>
                </a:cubicBezTo>
                <a:cubicBezTo>
                  <a:pt x="888" y="3094"/>
                  <a:pt x="1367" y="2699"/>
                  <a:pt x="1905" y="2403"/>
                </a:cubicBezTo>
                <a:cubicBezTo>
                  <a:pt x="2500" y="2077"/>
                  <a:pt x="3117" y="1793"/>
                  <a:pt x="3752" y="1557"/>
                </a:cubicBezTo>
                <a:cubicBezTo>
                  <a:pt x="4993" y="1093"/>
                  <a:pt x="6297" y="800"/>
                  <a:pt x="7616" y="715"/>
                </a:cubicBezTo>
                <a:cubicBezTo>
                  <a:pt x="7880" y="698"/>
                  <a:pt x="8149" y="686"/>
                  <a:pt x="8419" y="686"/>
                </a:cubicBezTo>
                <a:cubicBezTo>
                  <a:pt x="9395" y="686"/>
                  <a:pt x="10388" y="837"/>
                  <a:pt x="11199" y="1417"/>
                </a:cubicBezTo>
                <a:cubicBezTo>
                  <a:pt x="11831" y="1871"/>
                  <a:pt x="12266" y="2542"/>
                  <a:pt x="12511" y="3283"/>
                </a:cubicBezTo>
                <a:cubicBezTo>
                  <a:pt x="11847" y="3724"/>
                  <a:pt x="11217" y="4217"/>
                  <a:pt x="10631" y="4757"/>
                </a:cubicBezTo>
                <a:cubicBezTo>
                  <a:pt x="10106" y="5243"/>
                  <a:pt x="9639" y="5855"/>
                  <a:pt x="9587" y="6605"/>
                </a:cubicBezTo>
                <a:cubicBezTo>
                  <a:pt x="9541" y="7276"/>
                  <a:pt x="9830" y="7939"/>
                  <a:pt x="10439" y="8236"/>
                </a:cubicBezTo>
                <a:cubicBezTo>
                  <a:pt x="10664" y="8345"/>
                  <a:pt x="10885" y="8394"/>
                  <a:pt x="11100" y="8394"/>
                </a:cubicBezTo>
                <a:cubicBezTo>
                  <a:pt x="12128" y="8394"/>
                  <a:pt x="13004" y="7284"/>
                  <a:pt x="13320" y="6350"/>
                </a:cubicBezTo>
                <a:cubicBezTo>
                  <a:pt x="13611" y="5486"/>
                  <a:pt x="13611" y="4561"/>
                  <a:pt x="13388" y="3692"/>
                </a:cubicBezTo>
                <a:cubicBezTo>
                  <a:pt x="13548" y="3591"/>
                  <a:pt x="13707" y="3495"/>
                  <a:pt x="13866" y="3401"/>
                </a:cubicBezTo>
                <a:cubicBezTo>
                  <a:pt x="14994" y="2735"/>
                  <a:pt x="16224" y="2207"/>
                  <a:pt x="17493" y="1908"/>
                </a:cubicBezTo>
                <a:cubicBezTo>
                  <a:pt x="17875" y="1819"/>
                  <a:pt x="18269" y="1766"/>
                  <a:pt x="18654" y="1766"/>
                </a:cubicBezTo>
                <a:cubicBezTo>
                  <a:pt x="19713" y="1766"/>
                  <a:pt x="20706" y="2162"/>
                  <a:pt x="21203" y="3274"/>
                </a:cubicBezTo>
                <a:cubicBezTo>
                  <a:pt x="21795" y="4599"/>
                  <a:pt x="21043" y="5961"/>
                  <a:pt x="20126" y="6902"/>
                </a:cubicBezTo>
                <a:cubicBezTo>
                  <a:pt x="20012" y="7017"/>
                  <a:pt x="20111" y="7196"/>
                  <a:pt x="20252" y="7196"/>
                </a:cubicBezTo>
                <a:cubicBezTo>
                  <a:pt x="20265" y="7196"/>
                  <a:pt x="20277" y="7194"/>
                  <a:pt x="20290" y="7191"/>
                </a:cubicBezTo>
                <a:cubicBezTo>
                  <a:pt x="21684" y="6877"/>
                  <a:pt x="22380" y="5383"/>
                  <a:pt x="22193" y="3998"/>
                </a:cubicBezTo>
                <a:cubicBezTo>
                  <a:pt x="21998" y="2548"/>
                  <a:pt x="20855" y="1338"/>
                  <a:pt x="19455" y="1077"/>
                </a:cubicBezTo>
                <a:cubicBezTo>
                  <a:pt x="19178" y="1025"/>
                  <a:pt x="18898" y="1002"/>
                  <a:pt x="18617" y="1002"/>
                </a:cubicBezTo>
                <a:cubicBezTo>
                  <a:pt x="17305" y="1002"/>
                  <a:pt x="15960" y="1509"/>
                  <a:pt x="14793" y="2026"/>
                </a:cubicBezTo>
                <a:cubicBezTo>
                  <a:pt x="14215" y="2282"/>
                  <a:pt x="13654" y="2574"/>
                  <a:pt x="13114" y="2900"/>
                </a:cubicBezTo>
                <a:cubicBezTo>
                  <a:pt x="12579" y="1686"/>
                  <a:pt x="11591" y="683"/>
                  <a:pt x="10330" y="293"/>
                </a:cubicBezTo>
                <a:cubicBezTo>
                  <a:pt x="9661" y="85"/>
                  <a:pt x="8948" y="1"/>
                  <a:pt x="8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5"/>
          <p:cNvGrpSpPr/>
          <p:nvPr/>
        </p:nvGrpSpPr>
        <p:grpSpPr>
          <a:xfrm rot="2700000">
            <a:off x="283267" y="227467"/>
            <a:ext cx="1263184" cy="1933465"/>
            <a:chOff x="1069625" y="2883725"/>
            <a:chExt cx="1422756" cy="2177709"/>
          </a:xfrm>
        </p:grpSpPr>
        <p:sp>
          <p:nvSpPr>
            <p:cNvPr id="434" name="Google Shape;434;p25"/>
            <p:cNvSpPr/>
            <p:nvPr/>
          </p:nvSpPr>
          <p:spPr>
            <a:xfrm>
              <a:off x="1069625" y="3275155"/>
              <a:ext cx="154786" cy="162827"/>
            </a:xfrm>
            <a:custGeom>
              <a:rect b="b" l="l" r="r" t="t"/>
              <a:pathLst>
                <a:path extrusionOk="0" h="2369" w="2252">
                  <a:moveTo>
                    <a:pt x="454" y="0"/>
                  </a:moveTo>
                  <a:cubicBezTo>
                    <a:pt x="431" y="0"/>
                    <a:pt x="407" y="2"/>
                    <a:pt x="384" y="6"/>
                  </a:cubicBezTo>
                  <a:cubicBezTo>
                    <a:pt x="369" y="4"/>
                    <a:pt x="353" y="3"/>
                    <a:pt x="338" y="3"/>
                  </a:cubicBezTo>
                  <a:cubicBezTo>
                    <a:pt x="285" y="3"/>
                    <a:pt x="233" y="15"/>
                    <a:pt x="184" y="38"/>
                  </a:cubicBezTo>
                  <a:cubicBezTo>
                    <a:pt x="126" y="41"/>
                    <a:pt x="77" y="84"/>
                    <a:pt x="69" y="143"/>
                  </a:cubicBezTo>
                  <a:cubicBezTo>
                    <a:pt x="31" y="207"/>
                    <a:pt x="12" y="280"/>
                    <a:pt x="17" y="355"/>
                  </a:cubicBezTo>
                  <a:cubicBezTo>
                    <a:pt x="4" y="410"/>
                    <a:pt x="1" y="467"/>
                    <a:pt x="10" y="524"/>
                  </a:cubicBezTo>
                  <a:cubicBezTo>
                    <a:pt x="12" y="547"/>
                    <a:pt x="20" y="568"/>
                    <a:pt x="27" y="590"/>
                  </a:cubicBezTo>
                  <a:cubicBezTo>
                    <a:pt x="36" y="715"/>
                    <a:pt x="76" y="835"/>
                    <a:pt x="118" y="960"/>
                  </a:cubicBezTo>
                  <a:cubicBezTo>
                    <a:pt x="175" y="1135"/>
                    <a:pt x="246" y="1305"/>
                    <a:pt x="328" y="1469"/>
                  </a:cubicBezTo>
                  <a:cubicBezTo>
                    <a:pt x="358" y="1534"/>
                    <a:pt x="393" y="1596"/>
                    <a:pt x="432" y="1655"/>
                  </a:cubicBezTo>
                  <a:cubicBezTo>
                    <a:pt x="504" y="1757"/>
                    <a:pt x="572" y="1874"/>
                    <a:pt x="664" y="1956"/>
                  </a:cubicBezTo>
                  <a:cubicBezTo>
                    <a:pt x="713" y="2001"/>
                    <a:pt x="763" y="2042"/>
                    <a:pt x="814" y="2087"/>
                  </a:cubicBezTo>
                  <a:cubicBezTo>
                    <a:pt x="880" y="2148"/>
                    <a:pt x="952" y="2205"/>
                    <a:pt x="1026" y="2257"/>
                  </a:cubicBezTo>
                  <a:cubicBezTo>
                    <a:pt x="1144" y="2336"/>
                    <a:pt x="1269" y="2358"/>
                    <a:pt x="1396" y="2360"/>
                  </a:cubicBezTo>
                  <a:cubicBezTo>
                    <a:pt x="1439" y="2365"/>
                    <a:pt x="1481" y="2368"/>
                    <a:pt x="1522" y="2368"/>
                  </a:cubicBezTo>
                  <a:cubicBezTo>
                    <a:pt x="1674" y="2368"/>
                    <a:pt x="1816" y="2326"/>
                    <a:pt x="1948" y="2221"/>
                  </a:cubicBezTo>
                  <a:cubicBezTo>
                    <a:pt x="2108" y="2094"/>
                    <a:pt x="2252" y="1871"/>
                    <a:pt x="2227" y="1651"/>
                  </a:cubicBezTo>
                  <a:cubicBezTo>
                    <a:pt x="2225" y="1630"/>
                    <a:pt x="2222" y="1609"/>
                    <a:pt x="2219" y="1587"/>
                  </a:cubicBezTo>
                  <a:cubicBezTo>
                    <a:pt x="2227" y="1404"/>
                    <a:pt x="2176" y="1222"/>
                    <a:pt x="2072" y="1073"/>
                  </a:cubicBezTo>
                  <a:cubicBezTo>
                    <a:pt x="2031" y="1014"/>
                    <a:pt x="1993" y="954"/>
                    <a:pt x="1952" y="897"/>
                  </a:cubicBezTo>
                  <a:cubicBezTo>
                    <a:pt x="1801" y="681"/>
                    <a:pt x="1608" y="525"/>
                    <a:pt x="1389" y="384"/>
                  </a:cubicBezTo>
                  <a:cubicBezTo>
                    <a:pt x="1278" y="313"/>
                    <a:pt x="1162" y="250"/>
                    <a:pt x="1041" y="196"/>
                  </a:cubicBezTo>
                  <a:lnTo>
                    <a:pt x="868" y="120"/>
                  </a:lnTo>
                  <a:cubicBezTo>
                    <a:pt x="808" y="93"/>
                    <a:pt x="747" y="61"/>
                    <a:pt x="684" y="39"/>
                  </a:cubicBezTo>
                  <a:cubicBezTo>
                    <a:pt x="661" y="35"/>
                    <a:pt x="636" y="32"/>
                    <a:pt x="612" y="31"/>
                  </a:cubicBezTo>
                  <a:cubicBezTo>
                    <a:pt x="562" y="11"/>
                    <a:pt x="508" y="0"/>
                    <a:pt x="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5" name="Google Shape;435;p25"/>
            <p:cNvSpPr/>
            <p:nvPr/>
          </p:nvSpPr>
          <p:spPr>
            <a:xfrm>
              <a:off x="1403250" y="3384232"/>
              <a:ext cx="165095" cy="166951"/>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6" name="Google Shape;436;p25"/>
            <p:cNvSpPr/>
            <p:nvPr/>
          </p:nvSpPr>
          <p:spPr>
            <a:xfrm>
              <a:off x="1458717" y="2956581"/>
              <a:ext cx="170113" cy="187640"/>
            </a:xfrm>
            <a:custGeom>
              <a:rect b="b" l="l" r="r" t="t"/>
              <a:pathLst>
                <a:path extrusionOk="0" h="2730" w="2475">
                  <a:moveTo>
                    <a:pt x="700" y="1"/>
                  </a:moveTo>
                  <a:cubicBezTo>
                    <a:pt x="470" y="1"/>
                    <a:pt x="243" y="132"/>
                    <a:pt x="124" y="332"/>
                  </a:cubicBezTo>
                  <a:cubicBezTo>
                    <a:pt x="78" y="415"/>
                    <a:pt x="48" y="505"/>
                    <a:pt x="38" y="599"/>
                  </a:cubicBezTo>
                  <a:cubicBezTo>
                    <a:pt x="24" y="661"/>
                    <a:pt x="16" y="723"/>
                    <a:pt x="15" y="786"/>
                  </a:cubicBezTo>
                  <a:cubicBezTo>
                    <a:pt x="5" y="853"/>
                    <a:pt x="1" y="919"/>
                    <a:pt x="2" y="985"/>
                  </a:cubicBezTo>
                  <a:cubicBezTo>
                    <a:pt x="3" y="1049"/>
                    <a:pt x="9" y="1112"/>
                    <a:pt x="19" y="1175"/>
                  </a:cubicBezTo>
                  <a:cubicBezTo>
                    <a:pt x="45" y="1376"/>
                    <a:pt x="47" y="1347"/>
                    <a:pt x="145" y="1579"/>
                  </a:cubicBezTo>
                  <a:cubicBezTo>
                    <a:pt x="189" y="1687"/>
                    <a:pt x="235" y="1795"/>
                    <a:pt x="282" y="1902"/>
                  </a:cubicBezTo>
                  <a:cubicBezTo>
                    <a:pt x="478" y="2367"/>
                    <a:pt x="981" y="2715"/>
                    <a:pt x="1479" y="2715"/>
                  </a:cubicBezTo>
                  <a:cubicBezTo>
                    <a:pt x="1506" y="2715"/>
                    <a:pt x="1533" y="2714"/>
                    <a:pt x="1560" y="2712"/>
                  </a:cubicBezTo>
                  <a:cubicBezTo>
                    <a:pt x="1600" y="2720"/>
                    <a:pt x="1642" y="2726"/>
                    <a:pt x="1684" y="2729"/>
                  </a:cubicBezTo>
                  <a:cubicBezTo>
                    <a:pt x="1692" y="2729"/>
                    <a:pt x="1701" y="2729"/>
                    <a:pt x="1710" y="2729"/>
                  </a:cubicBezTo>
                  <a:cubicBezTo>
                    <a:pt x="1865" y="2729"/>
                    <a:pt x="2013" y="2669"/>
                    <a:pt x="2133" y="2573"/>
                  </a:cubicBezTo>
                  <a:cubicBezTo>
                    <a:pt x="2259" y="2477"/>
                    <a:pt x="2347" y="2341"/>
                    <a:pt x="2387" y="2189"/>
                  </a:cubicBezTo>
                  <a:cubicBezTo>
                    <a:pt x="2398" y="2144"/>
                    <a:pt x="2404" y="2099"/>
                    <a:pt x="2407" y="2053"/>
                  </a:cubicBezTo>
                  <a:cubicBezTo>
                    <a:pt x="2453" y="1936"/>
                    <a:pt x="2475" y="1812"/>
                    <a:pt x="2473" y="1687"/>
                  </a:cubicBezTo>
                  <a:cubicBezTo>
                    <a:pt x="2468" y="1549"/>
                    <a:pt x="2447" y="1410"/>
                    <a:pt x="2413" y="1276"/>
                  </a:cubicBezTo>
                  <a:cubicBezTo>
                    <a:pt x="2387" y="1178"/>
                    <a:pt x="2334" y="1070"/>
                    <a:pt x="2288" y="979"/>
                  </a:cubicBezTo>
                  <a:cubicBezTo>
                    <a:pt x="2251" y="909"/>
                    <a:pt x="2221" y="873"/>
                    <a:pt x="2168" y="801"/>
                  </a:cubicBezTo>
                  <a:cubicBezTo>
                    <a:pt x="2133" y="752"/>
                    <a:pt x="2096" y="704"/>
                    <a:pt x="2058" y="658"/>
                  </a:cubicBezTo>
                  <a:lnTo>
                    <a:pt x="1836" y="482"/>
                  </a:lnTo>
                  <a:lnTo>
                    <a:pt x="1769" y="430"/>
                  </a:lnTo>
                  <a:cubicBezTo>
                    <a:pt x="1684" y="363"/>
                    <a:pt x="1600" y="292"/>
                    <a:pt x="1512" y="229"/>
                  </a:cubicBezTo>
                  <a:cubicBezTo>
                    <a:pt x="1368" y="125"/>
                    <a:pt x="1153" y="56"/>
                    <a:pt x="962" y="36"/>
                  </a:cubicBezTo>
                  <a:cubicBezTo>
                    <a:pt x="918" y="25"/>
                    <a:pt x="874" y="18"/>
                    <a:pt x="831" y="15"/>
                  </a:cubicBezTo>
                  <a:cubicBezTo>
                    <a:pt x="787" y="6"/>
                    <a:pt x="74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7" name="Google Shape;437;p25"/>
            <p:cNvSpPr/>
            <p:nvPr/>
          </p:nvSpPr>
          <p:spPr>
            <a:xfrm>
              <a:off x="1281938" y="3713597"/>
              <a:ext cx="143995" cy="152792"/>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8" name="Google Shape;438;p25"/>
            <p:cNvSpPr/>
            <p:nvPr/>
          </p:nvSpPr>
          <p:spPr>
            <a:xfrm>
              <a:off x="1646425" y="4017943"/>
              <a:ext cx="171419" cy="182141"/>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39" name="Google Shape;439;p25"/>
            <p:cNvSpPr/>
            <p:nvPr/>
          </p:nvSpPr>
          <p:spPr>
            <a:xfrm>
              <a:off x="1288262" y="4076777"/>
              <a:ext cx="137053" cy="147981"/>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0" name="Google Shape;440;p25"/>
            <p:cNvSpPr/>
            <p:nvPr/>
          </p:nvSpPr>
          <p:spPr>
            <a:xfrm>
              <a:off x="1585184" y="4490064"/>
              <a:ext cx="150043" cy="182416"/>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1" name="Google Shape;441;p25"/>
            <p:cNvSpPr/>
            <p:nvPr/>
          </p:nvSpPr>
          <p:spPr>
            <a:xfrm>
              <a:off x="2081843" y="4276101"/>
              <a:ext cx="157535" cy="158772"/>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2" name="Google Shape;442;p25"/>
            <p:cNvSpPr/>
            <p:nvPr/>
          </p:nvSpPr>
          <p:spPr>
            <a:xfrm>
              <a:off x="1966373" y="4625535"/>
              <a:ext cx="164064" cy="196987"/>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3" name="Google Shape;443;p25"/>
            <p:cNvSpPr/>
            <p:nvPr/>
          </p:nvSpPr>
          <p:spPr>
            <a:xfrm>
              <a:off x="2350585" y="4689524"/>
              <a:ext cx="141795" cy="164752"/>
            </a:xfrm>
            <a:custGeom>
              <a:rect b="b" l="l" r="r" t="t"/>
              <a:pathLst>
                <a:path extrusionOk="0" h="2397" w="2063">
                  <a:moveTo>
                    <a:pt x="462" y="1"/>
                  </a:moveTo>
                  <a:cubicBezTo>
                    <a:pt x="355" y="1"/>
                    <a:pt x="252" y="43"/>
                    <a:pt x="174" y="119"/>
                  </a:cubicBezTo>
                  <a:cubicBezTo>
                    <a:pt x="88" y="209"/>
                    <a:pt x="62" y="314"/>
                    <a:pt x="48" y="426"/>
                  </a:cubicBezTo>
                  <a:cubicBezTo>
                    <a:pt x="13" y="520"/>
                    <a:pt x="0" y="619"/>
                    <a:pt x="9" y="720"/>
                  </a:cubicBezTo>
                  <a:cubicBezTo>
                    <a:pt x="19" y="835"/>
                    <a:pt x="46" y="949"/>
                    <a:pt x="89" y="1057"/>
                  </a:cubicBezTo>
                  <a:cubicBezTo>
                    <a:pt x="112" y="1121"/>
                    <a:pt x="136" y="1184"/>
                    <a:pt x="161" y="1248"/>
                  </a:cubicBezTo>
                  <a:cubicBezTo>
                    <a:pt x="206" y="1372"/>
                    <a:pt x="268" y="1488"/>
                    <a:pt x="346" y="1595"/>
                  </a:cubicBezTo>
                  <a:cubicBezTo>
                    <a:pt x="457" y="1756"/>
                    <a:pt x="562" y="1925"/>
                    <a:pt x="711" y="2050"/>
                  </a:cubicBezTo>
                  <a:cubicBezTo>
                    <a:pt x="765" y="2096"/>
                    <a:pt x="819" y="2141"/>
                    <a:pt x="872" y="2186"/>
                  </a:cubicBezTo>
                  <a:cubicBezTo>
                    <a:pt x="984" y="2279"/>
                    <a:pt x="1052" y="2337"/>
                    <a:pt x="1196" y="2376"/>
                  </a:cubicBezTo>
                  <a:cubicBezTo>
                    <a:pt x="1249" y="2390"/>
                    <a:pt x="1303" y="2396"/>
                    <a:pt x="1357" y="2396"/>
                  </a:cubicBezTo>
                  <a:cubicBezTo>
                    <a:pt x="1393" y="2396"/>
                    <a:pt x="1430" y="2393"/>
                    <a:pt x="1466" y="2387"/>
                  </a:cubicBezTo>
                  <a:cubicBezTo>
                    <a:pt x="1493" y="2394"/>
                    <a:pt x="1520" y="2397"/>
                    <a:pt x="1547" y="2397"/>
                  </a:cubicBezTo>
                  <a:cubicBezTo>
                    <a:pt x="1743" y="2397"/>
                    <a:pt x="1913" y="2235"/>
                    <a:pt x="1948" y="2039"/>
                  </a:cubicBezTo>
                  <a:cubicBezTo>
                    <a:pt x="2029" y="1879"/>
                    <a:pt x="2062" y="1696"/>
                    <a:pt x="2003" y="1513"/>
                  </a:cubicBezTo>
                  <a:cubicBezTo>
                    <a:pt x="1983" y="1448"/>
                    <a:pt x="1957" y="1386"/>
                    <a:pt x="1934" y="1323"/>
                  </a:cubicBezTo>
                  <a:cubicBezTo>
                    <a:pt x="1891" y="1200"/>
                    <a:pt x="1850" y="1073"/>
                    <a:pt x="1777" y="967"/>
                  </a:cubicBezTo>
                  <a:cubicBezTo>
                    <a:pt x="1737" y="908"/>
                    <a:pt x="1696" y="850"/>
                    <a:pt x="1656" y="792"/>
                  </a:cubicBezTo>
                  <a:cubicBezTo>
                    <a:pt x="1585" y="690"/>
                    <a:pt x="1519" y="576"/>
                    <a:pt x="1431" y="491"/>
                  </a:cubicBezTo>
                  <a:cubicBezTo>
                    <a:pt x="1382" y="442"/>
                    <a:pt x="1326" y="399"/>
                    <a:pt x="1274" y="353"/>
                  </a:cubicBezTo>
                  <a:cubicBezTo>
                    <a:pt x="1188" y="279"/>
                    <a:pt x="1102" y="190"/>
                    <a:pt x="1004" y="135"/>
                  </a:cubicBezTo>
                  <a:cubicBezTo>
                    <a:pt x="953" y="108"/>
                    <a:pt x="899" y="83"/>
                    <a:pt x="845" y="62"/>
                  </a:cubicBezTo>
                  <a:cubicBezTo>
                    <a:pt x="776" y="33"/>
                    <a:pt x="701" y="17"/>
                    <a:pt x="626" y="17"/>
                  </a:cubicBezTo>
                  <a:cubicBezTo>
                    <a:pt x="614" y="17"/>
                    <a:pt x="603" y="18"/>
                    <a:pt x="591" y="18"/>
                  </a:cubicBezTo>
                  <a:cubicBezTo>
                    <a:pt x="569" y="14"/>
                    <a:pt x="546" y="8"/>
                    <a:pt x="525" y="5"/>
                  </a:cubicBezTo>
                  <a:cubicBezTo>
                    <a:pt x="504" y="2"/>
                    <a:pt x="483"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4" name="Google Shape;444;p25"/>
            <p:cNvSpPr/>
            <p:nvPr/>
          </p:nvSpPr>
          <p:spPr>
            <a:xfrm>
              <a:off x="2218413" y="4939709"/>
              <a:ext cx="108460" cy="121725"/>
            </a:xfrm>
            <a:custGeom>
              <a:rect b="b" l="l" r="r" t="t"/>
              <a:pathLst>
                <a:path extrusionOk="0" h="1771" w="1578">
                  <a:moveTo>
                    <a:pt x="574" y="1"/>
                  </a:moveTo>
                  <a:cubicBezTo>
                    <a:pt x="525" y="1"/>
                    <a:pt x="478" y="6"/>
                    <a:pt x="430" y="19"/>
                  </a:cubicBezTo>
                  <a:cubicBezTo>
                    <a:pt x="342" y="44"/>
                    <a:pt x="274" y="91"/>
                    <a:pt x="204" y="150"/>
                  </a:cubicBezTo>
                  <a:cubicBezTo>
                    <a:pt x="74" y="258"/>
                    <a:pt x="22" y="429"/>
                    <a:pt x="11" y="594"/>
                  </a:cubicBezTo>
                  <a:cubicBezTo>
                    <a:pt x="8" y="625"/>
                    <a:pt x="6" y="658"/>
                    <a:pt x="5" y="690"/>
                  </a:cubicBezTo>
                  <a:cubicBezTo>
                    <a:pt x="4" y="719"/>
                    <a:pt x="2" y="749"/>
                    <a:pt x="1" y="778"/>
                  </a:cubicBezTo>
                  <a:cubicBezTo>
                    <a:pt x="1" y="794"/>
                    <a:pt x="1" y="810"/>
                    <a:pt x="1" y="826"/>
                  </a:cubicBezTo>
                  <a:lnTo>
                    <a:pt x="28" y="1027"/>
                  </a:lnTo>
                  <a:cubicBezTo>
                    <a:pt x="50" y="1122"/>
                    <a:pt x="94" y="1212"/>
                    <a:pt x="161" y="1285"/>
                  </a:cubicBezTo>
                  <a:cubicBezTo>
                    <a:pt x="220" y="1364"/>
                    <a:pt x="283" y="1442"/>
                    <a:pt x="351" y="1516"/>
                  </a:cubicBezTo>
                  <a:cubicBezTo>
                    <a:pt x="447" y="1620"/>
                    <a:pt x="573" y="1693"/>
                    <a:pt x="711" y="1728"/>
                  </a:cubicBezTo>
                  <a:cubicBezTo>
                    <a:pt x="721" y="1731"/>
                    <a:pt x="733" y="1733"/>
                    <a:pt x="744" y="1736"/>
                  </a:cubicBezTo>
                  <a:cubicBezTo>
                    <a:pt x="802" y="1749"/>
                    <a:pt x="862" y="1757"/>
                    <a:pt x="922" y="1757"/>
                  </a:cubicBezTo>
                  <a:cubicBezTo>
                    <a:pt x="928" y="1757"/>
                    <a:pt x="933" y="1757"/>
                    <a:pt x="939" y="1756"/>
                  </a:cubicBezTo>
                  <a:cubicBezTo>
                    <a:pt x="975" y="1766"/>
                    <a:pt x="1015" y="1770"/>
                    <a:pt x="1055" y="1770"/>
                  </a:cubicBezTo>
                  <a:cubicBezTo>
                    <a:pt x="1135" y="1770"/>
                    <a:pt x="1217" y="1752"/>
                    <a:pt x="1280" y="1710"/>
                  </a:cubicBezTo>
                  <a:cubicBezTo>
                    <a:pt x="1373" y="1650"/>
                    <a:pt x="1471" y="1550"/>
                    <a:pt x="1488" y="1434"/>
                  </a:cubicBezTo>
                  <a:lnTo>
                    <a:pt x="1496" y="1375"/>
                  </a:lnTo>
                  <a:cubicBezTo>
                    <a:pt x="1499" y="1367"/>
                    <a:pt x="1504" y="1360"/>
                    <a:pt x="1507" y="1353"/>
                  </a:cubicBezTo>
                  <a:cubicBezTo>
                    <a:pt x="1528" y="1303"/>
                    <a:pt x="1538" y="1287"/>
                    <a:pt x="1544" y="1243"/>
                  </a:cubicBezTo>
                  <a:cubicBezTo>
                    <a:pt x="1556" y="1171"/>
                    <a:pt x="1577" y="1073"/>
                    <a:pt x="1574" y="1020"/>
                  </a:cubicBezTo>
                  <a:lnTo>
                    <a:pt x="1551" y="827"/>
                  </a:lnTo>
                  <a:cubicBezTo>
                    <a:pt x="1527" y="769"/>
                    <a:pt x="1502" y="712"/>
                    <a:pt x="1479" y="654"/>
                  </a:cubicBezTo>
                  <a:cubicBezTo>
                    <a:pt x="1463" y="618"/>
                    <a:pt x="1446" y="585"/>
                    <a:pt x="1430" y="549"/>
                  </a:cubicBezTo>
                  <a:cubicBezTo>
                    <a:pt x="1401" y="485"/>
                    <a:pt x="1365" y="423"/>
                    <a:pt x="1324" y="367"/>
                  </a:cubicBezTo>
                  <a:cubicBezTo>
                    <a:pt x="1263" y="284"/>
                    <a:pt x="1187" y="215"/>
                    <a:pt x="1097" y="161"/>
                  </a:cubicBezTo>
                  <a:cubicBezTo>
                    <a:pt x="1034" y="129"/>
                    <a:pt x="968" y="101"/>
                    <a:pt x="900" y="78"/>
                  </a:cubicBezTo>
                  <a:lnTo>
                    <a:pt x="819" y="46"/>
                  </a:lnTo>
                  <a:cubicBezTo>
                    <a:pt x="772" y="27"/>
                    <a:pt x="721" y="14"/>
                    <a:pt x="671" y="8"/>
                  </a:cubicBezTo>
                  <a:cubicBezTo>
                    <a:pt x="638" y="3"/>
                    <a:pt x="606"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445" name="Google Shape;445;p25"/>
            <p:cNvSpPr/>
            <p:nvPr/>
          </p:nvSpPr>
          <p:spPr>
            <a:xfrm>
              <a:off x="1085502" y="2883725"/>
              <a:ext cx="167364" cy="194719"/>
            </a:xfrm>
            <a:custGeom>
              <a:rect b="b" l="l" r="r" t="t"/>
              <a:pathLst>
                <a:path extrusionOk="0" h="2833" w="2435">
                  <a:moveTo>
                    <a:pt x="828" y="0"/>
                  </a:moveTo>
                  <a:cubicBezTo>
                    <a:pt x="756" y="2"/>
                    <a:pt x="684" y="10"/>
                    <a:pt x="613" y="31"/>
                  </a:cubicBezTo>
                  <a:lnTo>
                    <a:pt x="555" y="38"/>
                  </a:lnTo>
                  <a:cubicBezTo>
                    <a:pt x="470" y="59"/>
                    <a:pt x="391" y="101"/>
                    <a:pt x="328" y="160"/>
                  </a:cubicBezTo>
                  <a:cubicBezTo>
                    <a:pt x="299" y="186"/>
                    <a:pt x="271" y="215"/>
                    <a:pt x="248" y="245"/>
                  </a:cubicBezTo>
                  <a:lnTo>
                    <a:pt x="260" y="225"/>
                  </a:lnTo>
                  <a:lnTo>
                    <a:pt x="260" y="225"/>
                  </a:lnTo>
                  <a:cubicBezTo>
                    <a:pt x="245" y="240"/>
                    <a:pt x="235" y="257"/>
                    <a:pt x="222" y="273"/>
                  </a:cubicBezTo>
                  <a:cubicBezTo>
                    <a:pt x="204" y="294"/>
                    <a:pt x="185" y="317"/>
                    <a:pt x="169" y="342"/>
                  </a:cubicBezTo>
                  <a:cubicBezTo>
                    <a:pt x="60" y="499"/>
                    <a:pt x="1" y="686"/>
                    <a:pt x="1" y="878"/>
                  </a:cubicBezTo>
                  <a:cubicBezTo>
                    <a:pt x="1" y="933"/>
                    <a:pt x="3" y="987"/>
                    <a:pt x="5" y="1042"/>
                  </a:cubicBezTo>
                  <a:cubicBezTo>
                    <a:pt x="11" y="1199"/>
                    <a:pt x="31" y="1313"/>
                    <a:pt x="81" y="1447"/>
                  </a:cubicBezTo>
                  <a:lnTo>
                    <a:pt x="153" y="1639"/>
                  </a:lnTo>
                  <a:cubicBezTo>
                    <a:pt x="204" y="1773"/>
                    <a:pt x="250" y="1918"/>
                    <a:pt x="316" y="2042"/>
                  </a:cubicBezTo>
                  <a:cubicBezTo>
                    <a:pt x="382" y="2168"/>
                    <a:pt x="485" y="2280"/>
                    <a:pt x="576" y="2391"/>
                  </a:cubicBezTo>
                  <a:cubicBezTo>
                    <a:pt x="668" y="2501"/>
                    <a:pt x="777" y="2606"/>
                    <a:pt x="904" y="2676"/>
                  </a:cubicBezTo>
                  <a:cubicBezTo>
                    <a:pt x="1052" y="2757"/>
                    <a:pt x="1240" y="2822"/>
                    <a:pt x="1411" y="2822"/>
                  </a:cubicBezTo>
                  <a:cubicBezTo>
                    <a:pt x="1420" y="2822"/>
                    <a:pt x="1429" y="2822"/>
                    <a:pt x="1437" y="2822"/>
                  </a:cubicBezTo>
                  <a:lnTo>
                    <a:pt x="1459" y="2818"/>
                  </a:lnTo>
                  <a:cubicBezTo>
                    <a:pt x="1508" y="2828"/>
                    <a:pt x="1557" y="2833"/>
                    <a:pt x="1606" y="2833"/>
                  </a:cubicBezTo>
                  <a:cubicBezTo>
                    <a:pt x="1640" y="2833"/>
                    <a:pt x="1673" y="2830"/>
                    <a:pt x="1707" y="2826"/>
                  </a:cubicBezTo>
                  <a:cubicBezTo>
                    <a:pt x="1744" y="2821"/>
                    <a:pt x="1780" y="2810"/>
                    <a:pt x="1815" y="2799"/>
                  </a:cubicBezTo>
                  <a:lnTo>
                    <a:pt x="1877" y="2790"/>
                  </a:lnTo>
                  <a:cubicBezTo>
                    <a:pt x="1910" y="2782"/>
                    <a:pt x="1934" y="2760"/>
                    <a:pt x="1963" y="2744"/>
                  </a:cubicBezTo>
                  <a:cubicBezTo>
                    <a:pt x="1973" y="2740"/>
                    <a:pt x="1982" y="2735"/>
                    <a:pt x="1994" y="2731"/>
                  </a:cubicBezTo>
                  <a:lnTo>
                    <a:pt x="1994" y="2731"/>
                  </a:lnTo>
                  <a:lnTo>
                    <a:pt x="1979" y="2735"/>
                  </a:lnTo>
                  <a:cubicBezTo>
                    <a:pt x="2002" y="2721"/>
                    <a:pt x="2030" y="2715"/>
                    <a:pt x="2051" y="2697"/>
                  </a:cubicBezTo>
                  <a:cubicBezTo>
                    <a:pt x="2071" y="2678"/>
                    <a:pt x="2090" y="2658"/>
                    <a:pt x="2107" y="2636"/>
                  </a:cubicBezTo>
                  <a:lnTo>
                    <a:pt x="2107" y="2636"/>
                  </a:lnTo>
                  <a:lnTo>
                    <a:pt x="2102" y="2646"/>
                  </a:lnTo>
                  <a:cubicBezTo>
                    <a:pt x="2161" y="2593"/>
                    <a:pt x="2211" y="2531"/>
                    <a:pt x="2251" y="2462"/>
                  </a:cubicBezTo>
                  <a:cubicBezTo>
                    <a:pt x="2289" y="2394"/>
                    <a:pt x="2315" y="2322"/>
                    <a:pt x="2328" y="2246"/>
                  </a:cubicBezTo>
                  <a:cubicBezTo>
                    <a:pt x="2355" y="2192"/>
                    <a:pt x="2377" y="2135"/>
                    <a:pt x="2393" y="2077"/>
                  </a:cubicBezTo>
                  <a:cubicBezTo>
                    <a:pt x="2420" y="1969"/>
                    <a:pt x="2433" y="1858"/>
                    <a:pt x="2435" y="1747"/>
                  </a:cubicBezTo>
                  <a:cubicBezTo>
                    <a:pt x="2427" y="1516"/>
                    <a:pt x="2345" y="1320"/>
                    <a:pt x="2250" y="1116"/>
                  </a:cubicBezTo>
                  <a:cubicBezTo>
                    <a:pt x="2156" y="917"/>
                    <a:pt x="2022" y="751"/>
                    <a:pt x="1871" y="597"/>
                  </a:cubicBezTo>
                  <a:cubicBezTo>
                    <a:pt x="1734" y="457"/>
                    <a:pt x="1600" y="302"/>
                    <a:pt x="1429" y="206"/>
                  </a:cubicBezTo>
                  <a:cubicBezTo>
                    <a:pt x="1378" y="179"/>
                    <a:pt x="1325" y="156"/>
                    <a:pt x="1273" y="130"/>
                  </a:cubicBezTo>
                  <a:cubicBezTo>
                    <a:pt x="1126" y="59"/>
                    <a:pt x="996" y="2"/>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4">
  <p:cSld name="SECTION_TITLE_AND_DESCRIPTION_1_1_1_2">
    <p:spTree>
      <p:nvGrpSpPr>
        <p:cNvPr id="446" name="Shape 446"/>
        <p:cNvGrpSpPr/>
        <p:nvPr/>
      </p:nvGrpSpPr>
      <p:grpSpPr>
        <a:xfrm>
          <a:off x="0" y="0"/>
          <a:ext cx="0" cy="0"/>
          <a:chOff x="0" y="0"/>
          <a:chExt cx="0" cy="0"/>
        </a:xfrm>
      </p:grpSpPr>
      <p:sp>
        <p:nvSpPr>
          <p:cNvPr id="447" name="Google Shape;447;p26"/>
          <p:cNvSpPr/>
          <p:nvPr/>
        </p:nvSpPr>
        <p:spPr>
          <a:xfrm flipH="1">
            <a:off x="-18" y="3617839"/>
            <a:ext cx="4572017" cy="1525662"/>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a:off x="6632375" y="0"/>
            <a:ext cx="2511639" cy="2098962"/>
          </a:xfrm>
          <a:custGeom>
            <a:rect b="b" l="l" r="r" t="t"/>
            <a:pathLst>
              <a:path extrusionOk="0" h="41239" w="49347">
                <a:moveTo>
                  <a:pt x="4903" y="0"/>
                </a:moveTo>
                <a:cubicBezTo>
                  <a:pt x="5088" y="1974"/>
                  <a:pt x="4200" y="4120"/>
                  <a:pt x="3148" y="5888"/>
                </a:cubicBezTo>
                <a:cubicBezTo>
                  <a:pt x="1747" y="8239"/>
                  <a:pt x="1" y="10630"/>
                  <a:pt x="60" y="13382"/>
                </a:cubicBezTo>
                <a:cubicBezTo>
                  <a:pt x="119" y="16042"/>
                  <a:pt x="1969" y="18424"/>
                  <a:pt x="4282" y="19645"/>
                </a:cubicBezTo>
                <a:cubicBezTo>
                  <a:pt x="6163" y="20639"/>
                  <a:pt x="8300" y="20970"/>
                  <a:pt x="10431" y="20970"/>
                </a:cubicBezTo>
                <a:cubicBezTo>
                  <a:pt x="10920" y="20970"/>
                  <a:pt x="11409" y="20953"/>
                  <a:pt x="11894" y="20922"/>
                </a:cubicBezTo>
                <a:cubicBezTo>
                  <a:pt x="17010" y="20596"/>
                  <a:pt x="21980" y="18871"/>
                  <a:pt x="27103" y="18694"/>
                </a:cubicBezTo>
                <a:cubicBezTo>
                  <a:pt x="27320" y="18686"/>
                  <a:pt x="27539" y="18683"/>
                  <a:pt x="27758" y="18683"/>
                </a:cubicBezTo>
                <a:cubicBezTo>
                  <a:pt x="32707" y="18683"/>
                  <a:pt x="38067" y="20614"/>
                  <a:pt x="40181" y="25146"/>
                </a:cubicBezTo>
                <a:cubicBezTo>
                  <a:pt x="41650" y="28294"/>
                  <a:pt x="41268" y="32079"/>
                  <a:pt x="42664" y="35262"/>
                </a:cubicBezTo>
                <a:cubicBezTo>
                  <a:pt x="43909" y="38102"/>
                  <a:pt x="46474" y="40136"/>
                  <a:pt x="49346" y="41238"/>
                </a:cubicBezTo>
                <a:lnTo>
                  <a:pt x="49346" y="0"/>
                </a:lnTo>
                <a:close/>
              </a:path>
            </a:pathLst>
          </a:custGeom>
          <a:solidFill>
            <a:srgbClr val="DED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rot="6269081">
            <a:off x="7270781" y="-672327"/>
            <a:ext cx="1877108" cy="3443596"/>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26"/>
          <p:cNvGrpSpPr/>
          <p:nvPr/>
        </p:nvGrpSpPr>
        <p:grpSpPr>
          <a:xfrm>
            <a:off x="8198357" y="111119"/>
            <a:ext cx="613111" cy="889943"/>
            <a:chOff x="6917150" y="911925"/>
            <a:chExt cx="301150" cy="437125"/>
          </a:xfrm>
        </p:grpSpPr>
        <p:sp>
          <p:nvSpPr>
            <p:cNvPr id="451" name="Google Shape;451;p26"/>
            <p:cNvSpPr/>
            <p:nvPr/>
          </p:nvSpPr>
          <p:spPr>
            <a:xfrm>
              <a:off x="7029950" y="911925"/>
              <a:ext cx="63575" cy="64725"/>
            </a:xfrm>
            <a:custGeom>
              <a:rect b="b" l="l" r="r" t="t"/>
              <a:pathLst>
                <a:path extrusionOk="0" h="2589" w="2543">
                  <a:moveTo>
                    <a:pt x="1224" y="1"/>
                  </a:moveTo>
                  <a:cubicBezTo>
                    <a:pt x="1071" y="1"/>
                    <a:pt x="919" y="40"/>
                    <a:pt x="784" y="113"/>
                  </a:cubicBezTo>
                  <a:cubicBezTo>
                    <a:pt x="627" y="165"/>
                    <a:pt x="488" y="257"/>
                    <a:pt x="378" y="381"/>
                  </a:cubicBezTo>
                  <a:cubicBezTo>
                    <a:pt x="256" y="495"/>
                    <a:pt x="166" y="637"/>
                    <a:pt x="116" y="796"/>
                  </a:cubicBezTo>
                  <a:cubicBezTo>
                    <a:pt x="37" y="950"/>
                    <a:pt x="0" y="1122"/>
                    <a:pt x="8" y="1295"/>
                  </a:cubicBezTo>
                  <a:cubicBezTo>
                    <a:pt x="24" y="1410"/>
                    <a:pt x="38" y="1524"/>
                    <a:pt x="54" y="1639"/>
                  </a:cubicBezTo>
                  <a:cubicBezTo>
                    <a:pt x="110" y="1854"/>
                    <a:pt x="222" y="2050"/>
                    <a:pt x="378" y="2208"/>
                  </a:cubicBezTo>
                  <a:lnTo>
                    <a:pt x="633" y="2411"/>
                  </a:lnTo>
                  <a:cubicBezTo>
                    <a:pt x="824" y="2525"/>
                    <a:pt x="1042" y="2587"/>
                    <a:pt x="1264" y="2587"/>
                  </a:cubicBezTo>
                  <a:cubicBezTo>
                    <a:pt x="1266" y="2587"/>
                    <a:pt x="1269" y="2587"/>
                    <a:pt x="1272" y="2587"/>
                  </a:cubicBezTo>
                  <a:cubicBezTo>
                    <a:pt x="1287" y="2588"/>
                    <a:pt x="1302" y="2588"/>
                    <a:pt x="1318" y="2588"/>
                  </a:cubicBezTo>
                  <a:cubicBezTo>
                    <a:pt x="1471" y="2588"/>
                    <a:pt x="1622" y="2550"/>
                    <a:pt x="1757" y="2476"/>
                  </a:cubicBezTo>
                  <a:cubicBezTo>
                    <a:pt x="1914" y="2424"/>
                    <a:pt x="2054" y="2332"/>
                    <a:pt x="2165" y="2208"/>
                  </a:cubicBezTo>
                  <a:cubicBezTo>
                    <a:pt x="2286" y="2094"/>
                    <a:pt x="2375" y="1952"/>
                    <a:pt x="2426" y="1793"/>
                  </a:cubicBezTo>
                  <a:cubicBezTo>
                    <a:pt x="2505" y="1639"/>
                    <a:pt x="2543" y="1467"/>
                    <a:pt x="2534" y="1295"/>
                  </a:cubicBezTo>
                  <a:lnTo>
                    <a:pt x="2489" y="952"/>
                  </a:lnTo>
                  <a:cubicBezTo>
                    <a:pt x="2432" y="735"/>
                    <a:pt x="2321" y="539"/>
                    <a:pt x="2165" y="381"/>
                  </a:cubicBezTo>
                  <a:lnTo>
                    <a:pt x="1908" y="178"/>
                  </a:lnTo>
                  <a:cubicBezTo>
                    <a:pt x="1717" y="62"/>
                    <a:pt x="1495" y="2"/>
                    <a:pt x="1270" y="2"/>
                  </a:cubicBezTo>
                  <a:cubicBezTo>
                    <a:pt x="1255" y="1"/>
                    <a:pt x="1239" y="1"/>
                    <a:pt x="12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a:off x="6917150" y="1021275"/>
              <a:ext cx="50100" cy="50975"/>
            </a:xfrm>
            <a:custGeom>
              <a:rect b="b" l="l" r="r" t="t"/>
              <a:pathLst>
                <a:path extrusionOk="0" h="2039" w="2004">
                  <a:moveTo>
                    <a:pt x="1002" y="0"/>
                  </a:moveTo>
                  <a:cubicBezTo>
                    <a:pt x="738" y="13"/>
                    <a:pt x="489" y="118"/>
                    <a:pt x="297" y="298"/>
                  </a:cubicBezTo>
                  <a:cubicBezTo>
                    <a:pt x="202" y="389"/>
                    <a:pt x="132" y="502"/>
                    <a:pt x="93" y="627"/>
                  </a:cubicBezTo>
                  <a:cubicBezTo>
                    <a:pt x="29" y="748"/>
                    <a:pt x="0" y="883"/>
                    <a:pt x="6" y="1019"/>
                  </a:cubicBezTo>
                  <a:lnTo>
                    <a:pt x="42" y="1290"/>
                  </a:lnTo>
                  <a:cubicBezTo>
                    <a:pt x="87" y="1458"/>
                    <a:pt x="176" y="1614"/>
                    <a:pt x="299" y="1739"/>
                  </a:cubicBezTo>
                  <a:lnTo>
                    <a:pt x="499" y="1899"/>
                  </a:lnTo>
                  <a:cubicBezTo>
                    <a:pt x="652" y="1990"/>
                    <a:pt x="825" y="2038"/>
                    <a:pt x="1002" y="2038"/>
                  </a:cubicBezTo>
                  <a:cubicBezTo>
                    <a:pt x="1013" y="2038"/>
                    <a:pt x="1024" y="2038"/>
                    <a:pt x="1034" y="2038"/>
                  </a:cubicBezTo>
                  <a:cubicBezTo>
                    <a:pt x="1157" y="2038"/>
                    <a:pt x="1278" y="2008"/>
                    <a:pt x="1385" y="1950"/>
                  </a:cubicBezTo>
                  <a:cubicBezTo>
                    <a:pt x="1509" y="1910"/>
                    <a:pt x="1620" y="1837"/>
                    <a:pt x="1707" y="1739"/>
                  </a:cubicBezTo>
                  <a:cubicBezTo>
                    <a:pt x="1802" y="1650"/>
                    <a:pt x="1872" y="1538"/>
                    <a:pt x="1913" y="1412"/>
                  </a:cubicBezTo>
                  <a:cubicBezTo>
                    <a:pt x="1975" y="1291"/>
                    <a:pt x="2004" y="1156"/>
                    <a:pt x="1998" y="1020"/>
                  </a:cubicBezTo>
                  <a:lnTo>
                    <a:pt x="1962" y="749"/>
                  </a:lnTo>
                  <a:cubicBezTo>
                    <a:pt x="1917" y="579"/>
                    <a:pt x="1828" y="425"/>
                    <a:pt x="1705" y="300"/>
                  </a:cubicBezTo>
                  <a:lnTo>
                    <a:pt x="1505" y="140"/>
                  </a:lnTo>
                  <a:cubicBezTo>
                    <a:pt x="1352" y="49"/>
                    <a:pt x="1179"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a:off x="7104925" y="1042100"/>
              <a:ext cx="53850" cy="55050"/>
            </a:xfrm>
            <a:custGeom>
              <a:rect b="b" l="l" r="r" t="t"/>
              <a:pathLst>
                <a:path extrusionOk="0" h="2202" w="2154">
                  <a:moveTo>
                    <a:pt x="1076" y="1"/>
                  </a:moveTo>
                  <a:cubicBezTo>
                    <a:pt x="1028" y="1"/>
                    <a:pt x="980" y="7"/>
                    <a:pt x="933" y="20"/>
                  </a:cubicBezTo>
                  <a:cubicBezTo>
                    <a:pt x="838" y="20"/>
                    <a:pt x="744" y="46"/>
                    <a:pt x="662" y="95"/>
                  </a:cubicBezTo>
                  <a:cubicBezTo>
                    <a:pt x="571" y="121"/>
                    <a:pt x="490" y="170"/>
                    <a:pt x="424" y="236"/>
                  </a:cubicBezTo>
                  <a:cubicBezTo>
                    <a:pt x="345" y="285"/>
                    <a:pt x="279" y="353"/>
                    <a:pt x="231" y="435"/>
                  </a:cubicBezTo>
                  <a:cubicBezTo>
                    <a:pt x="137" y="540"/>
                    <a:pt x="71" y="670"/>
                    <a:pt x="39" y="808"/>
                  </a:cubicBezTo>
                  <a:lnTo>
                    <a:pt x="0" y="1101"/>
                  </a:lnTo>
                  <a:lnTo>
                    <a:pt x="39" y="1394"/>
                  </a:lnTo>
                  <a:lnTo>
                    <a:pt x="147" y="1656"/>
                  </a:lnTo>
                  <a:lnTo>
                    <a:pt x="315" y="1879"/>
                  </a:lnTo>
                  <a:cubicBezTo>
                    <a:pt x="387" y="1937"/>
                    <a:pt x="460" y="1993"/>
                    <a:pt x="532" y="2051"/>
                  </a:cubicBezTo>
                  <a:cubicBezTo>
                    <a:pt x="652" y="2130"/>
                    <a:pt x="790" y="2175"/>
                    <a:pt x="933" y="2182"/>
                  </a:cubicBezTo>
                  <a:cubicBezTo>
                    <a:pt x="980" y="2195"/>
                    <a:pt x="1028" y="2201"/>
                    <a:pt x="1075" y="2201"/>
                  </a:cubicBezTo>
                  <a:cubicBezTo>
                    <a:pt x="1123" y="2201"/>
                    <a:pt x="1171" y="2195"/>
                    <a:pt x="1218" y="2182"/>
                  </a:cubicBezTo>
                  <a:cubicBezTo>
                    <a:pt x="1361" y="2175"/>
                    <a:pt x="1499" y="2130"/>
                    <a:pt x="1619" y="2051"/>
                  </a:cubicBezTo>
                  <a:lnTo>
                    <a:pt x="1623" y="2049"/>
                  </a:lnTo>
                  <a:cubicBezTo>
                    <a:pt x="1746" y="1982"/>
                    <a:pt x="1849" y="1885"/>
                    <a:pt x="1923" y="1767"/>
                  </a:cubicBezTo>
                  <a:cubicBezTo>
                    <a:pt x="2018" y="1662"/>
                    <a:pt x="2084" y="1533"/>
                    <a:pt x="2114" y="1395"/>
                  </a:cubicBezTo>
                  <a:lnTo>
                    <a:pt x="2153" y="1104"/>
                  </a:lnTo>
                  <a:cubicBezTo>
                    <a:pt x="2153" y="909"/>
                    <a:pt x="2103" y="719"/>
                    <a:pt x="2008" y="551"/>
                  </a:cubicBezTo>
                  <a:lnTo>
                    <a:pt x="2005" y="545"/>
                  </a:lnTo>
                  <a:cubicBezTo>
                    <a:pt x="1949" y="471"/>
                    <a:pt x="1893" y="396"/>
                    <a:pt x="1836" y="323"/>
                  </a:cubicBezTo>
                  <a:lnTo>
                    <a:pt x="1619" y="151"/>
                  </a:lnTo>
                  <a:cubicBezTo>
                    <a:pt x="1499" y="72"/>
                    <a:pt x="1362" y="26"/>
                    <a:pt x="1220" y="20"/>
                  </a:cubicBezTo>
                  <a:cubicBezTo>
                    <a:pt x="1173" y="7"/>
                    <a:pt x="1124" y="1"/>
                    <a:pt x="1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6997950" y="1104275"/>
              <a:ext cx="59775" cy="60500"/>
            </a:xfrm>
            <a:custGeom>
              <a:rect b="b" l="l" r="r" t="t"/>
              <a:pathLst>
                <a:path extrusionOk="0" h="2420" w="2391">
                  <a:moveTo>
                    <a:pt x="1150" y="1"/>
                  </a:moveTo>
                  <a:cubicBezTo>
                    <a:pt x="1006" y="1"/>
                    <a:pt x="864" y="37"/>
                    <a:pt x="737" y="106"/>
                  </a:cubicBezTo>
                  <a:cubicBezTo>
                    <a:pt x="592" y="153"/>
                    <a:pt x="461" y="240"/>
                    <a:pt x="358" y="353"/>
                  </a:cubicBezTo>
                  <a:cubicBezTo>
                    <a:pt x="214" y="502"/>
                    <a:pt x="110" y="685"/>
                    <a:pt x="57" y="884"/>
                  </a:cubicBezTo>
                  <a:cubicBezTo>
                    <a:pt x="1" y="1094"/>
                    <a:pt x="1" y="1315"/>
                    <a:pt x="57" y="1524"/>
                  </a:cubicBezTo>
                  <a:cubicBezTo>
                    <a:pt x="110" y="1724"/>
                    <a:pt x="214" y="1905"/>
                    <a:pt x="358" y="2054"/>
                  </a:cubicBezTo>
                  <a:cubicBezTo>
                    <a:pt x="370" y="2064"/>
                    <a:pt x="587" y="2238"/>
                    <a:pt x="600" y="2246"/>
                  </a:cubicBezTo>
                  <a:lnTo>
                    <a:pt x="608" y="2248"/>
                  </a:lnTo>
                  <a:cubicBezTo>
                    <a:pt x="701" y="2295"/>
                    <a:pt x="796" y="2336"/>
                    <a:pt x="894" y="2372"/>
                  </a:cubicBezTo>
                  <a:cubicBezTo>
                    <a:pt x="899" y="2374"/>
                    <a:pt x="904" y="2375"/>
                    <a:pt x="909" y="2377"/>
                  </a:cubicBezTo>
                  <a:cubicBezTo>
                    <a:pt x="1012" y="2397"/>
                    <a:pt x="1118" y="2411"/>
                    <a:pt x="1224" y="2420"/>
                  </a:cubicBezTo>
                  <a:lnTo>
                    <a:pt x="1250" y="2420"/>
                  </a:lnTo>
                  <a:cubicBezTo>
                    <a:pt x="1360" y="2413"/>
                    <a:pt x="1466" y="2398"/>
                    <a:pt x="1573" y="2375"/>
                  </a:cubicBezTo>
                  <a:cubicBezTo>
                    <a:pt x="1757" y="2322"/>
                    <a:pt x="1926" y="2222"/>
                    <a:pt x="2060" y="2084"/>
                  </a:cubicBezTo>
                  <a:cubicBezTo>
                    <a:pt x="2165" y="1985"/>
                    <a:pt x="2245" y="1859"/>
                    <a:pt x="2288" y="1721"/>
                  </a:cubicBezTo>
                  <a:cubicBezTo>
                    <a:pt x="2357" y="1587"/>
                    <a:pt x="2390" y="1437"/>
                    <a:pt x="2383" y="1286"/>
                  </a:cubicBezTo>
                  <a:cubicBezTo>
                    <a:pt x="2381" y="1178"/>
                    <a:pt x="2366" y="1070"/>
                    <a:pt x="2335" y="964"/>
                  </a:cubicBezTo>
                  <a:cubicBezTo>
                    <a:pt x="2268" y="634"/>
                    <a:pt x="2072" y="338"/>
                    <a:pt x="1783" y="166"/>
                  </a:cubicBezTo>
                  <a:cubicBezTo>
                    <a:pt x="1605" y="58"/>
                    <a:pt x="1399" y="2"/>
                    <a:pt x="1190" y="2"/>
                  </a:cubicBezTo>
                  <a:cubicBezTo>
                    <a:pt x="1177" y="1"/>
                    <a:pt x="1163"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a:off x="6926075" y="1221700"/>
              <a:ext cx="43725" cy="44475"/>
            </a:xfrm>
            <a:custGeom>
              <a:rect b="b" l="l" r="r" t="t"/>
              <a:pathLst>
                <a:path extrusionOk="0" h="1779" w="1749">
                  <a:moveTo>
                    <a:pt x="845" y="1"/>
                  </a:moveTo>
                  <a:cubicBezTo>
                    <a:pt x="739" y="1"/>
                    <a:pt x="635" y="28"/>
                    <a:pt x="541" y="78"/>
                  </a:cubicBezTo>
                  <a:cubicBezTo>
                    <a:pt x="433" y="114"/>
                    <a:pt x="337" y="177"/>
                    <a:pt x="262" y="262"/>
                  </a:cubicBezTo>
                  <a:cubicBezTo>
                    <a:pt x="178" y="340"/>
                    <a:pt x="116" y="438"/>
                    <a:pt x="82" y="547"/>
                  </a:cubicBezTo>
                  <a:cubicBezTo>
                    <a:pt x="27" y="653"/>
                    <a:pt x="1" y="771"/>
                    <a:pt x="7" y="890"/>
                  </a:cubicBezTo>
                  <a:cubicBezTo>
                    <a:pt x="17" y="968"/>
                    <a:pt x="27" y="1047"/>
                    <a:pt x="38" y="1125"/>
                  </a:cubicBezTo>
                  <a:cubicBezTo>
                    <a:pt x="77" y="1274"/>
                    <a:pt x="154" y="1408"/>
                    <a:pt x="262" y="1517"/>
                  </a:cubicBezTo>
                  <a:lnTo>
                    <a:pt x="437" y="1657"/>
                  </a:lnTo>
                  <a:cubicBezTo>
                    <a:pt x="569" y="1736"/>
                    <a:pt x="720" y="1778"/>
                    <a:pt x="876" y="1778"/>
                  </a:cubicBezTo>
                  <a:cubicBezTo>
                    <a:pt x="886" y="1779"/>
                    <a:pt x="896" y="1779"/>
                    <a:pt x="906" y="1779"/>
                  </a:cubicBezTo>
                  <a:cubicBezTo>
                    <a:pt x="1011" y="1779"/>
                    <a:pt x="1117" y="1752"/>
                    <a:pt x="1210" y="1702"/>
                  </a:cubicBezTo>
                  <a:cubicBezTo>
                    <a:pt x="1317" y="1666"/>
                    <a:pt x="1413" y="1602"/>
                    <a:pt x="1489" y="1517"/>
                  </a:cubicBezTo>
                  <a:cubicBezTo>
                    <a:pt x="1573" y="1439"/>
                    <a:pt x="1635" y="1341"/>
                    <a:pt x="1670" y="1232"/>
                  </a:cubicBezTo>
                  <a:cubicBezTo>
                    <a:pt x="1723" y="1127"/>
                    <a:pt x="1749" y="1009"/>
                    <a:pt x="1745" y="890"/>
                  </a:cubicBezTo>
                  <a:lnTo>
                    <a:pt x="1713" y="654"/>
                  </a:lnTo>
                  <a:cubicBezTo>
                    <a:pt x="1674" y="506"/>
                    <a:pt x="1596" y="370"/>
                    <a:pt x="1489" y="262"/>
                  </a:cubicBezTo>
                  <a:lnTo>
                    <a:pt x="1314" y="122"/>
                  </a:lnTo>
                  <a:cubicBezTo>
                    <a:pt x="1181" y="43"/>
                    <a:pt x="1030" y="1"/>
                    <a:pt x="876" y="1"/>
                  </a:cubicBezTo>
                  <a:cubicBezTo>
                    <a:pt x="865" y="1"/>
                    <a:pt x="855" y="1"/>
                    <a:pt x="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a:off x="7072900" y="1246750"/>
              <a:ext cx="45700" cy="46475"/>
            </a:xfrm>
            <a:custGeom>
              <a:rect b="b" l="l" r="r" t="t"/>
              <a:pathLst>
                <a:path extrusionOk="0" h="1859" w="1828">
                  <a:moveTo>
                    <a:pt x="883" y="0"/>
                  </a:moveTo>
                  <a:cubicBezTo>
                    <a:pt x="771" y="0"/>
                    <a:pt x="661" y="29"/>
                    <a:pt x="564" y="82"/>
                  </a:cubicBezTo>
                  <a:cubicBezTo>
                    <a:pt x="451" y="119"/>
                    <a:pt x="350" y="185"/>
                    <a:pt x="271" y="273"/>
                  </a:cubicBezTo>
                  <a:cubicBezTo>
                    <a:pt x="185" y="355"/>
                    <a:pt x="120" y="458"/>
                    <a:pt x="84" y="571"/>
                  </a:cubicBezTo>
                  <a:cubicBezTo>
                    <a:pt x="26" y="682"/>
                    <a:pt x="0" y="806"/>
                    <a:pt x="6" y="930"/>
                  </a:cubicBezTo>
                  <a:lnTo>
                    <a:pt x="38" y="1177"/>
                  </a:lnTo>
                  <a:cubicBezTo>
                    <a:pt x="80" y="1331"/>
                    <a:pt x="160" y="1472"/>
                    <a:pt x="273" y="1586"/>
                  </a:cubicBezTo>
                  <a:lnTo>
                    <a:pt x="456" y="1732"/>
                  </a:lnTo>
                  <a:cubicBezTo>
                    <a:pt x="594" y="1815"/>
                    <a:pt x="753" y="1858"/>
                    <a:pt x="914" y="1858"/>
                  </a:cubicBezTo>
                  <a:cubicBezTo>
                    <a:pt x="922" y="1859"/>
                    <a:pt x="930" y="1859"/>
                    <a:pt x="939" y="1859"/>
                  </a:cubicBezTo>
                  <a:cubicBezTo>
                    <a:pt x="1051" y="1859"/>
                    <a:pt x="1163" y="1831"/>
                    <a:pt x="1264" y="1778"/>
                  </a:cubicBezTo>
                  <a:cubicBezTo>
                    <a:pt x="1377" y="1740"/>
                    <a:pt x="1477" y="1674"/>
                    <a:pt x="1557" y="1586"/>
                  </a:cubicBezTo>
                  <a:cubicBezTo>
                    <a:pt x="1643" y="1504"/>
                    <a:pt x="1708" y="1402"/>
                    <a:pt x="1744" y="1288"/>
                  </a:cubicBezTo>
                  <a:cubicBezTo>
                    <a:pt x="1800" y="1177"/>
                    <a:pt x="1828" y="1053"/>
                    <a:pt x="1822" y="929"/>
                  </a:cubicBezTo>
                  <a:lnTo>
                    <a:pt x="1790" y="682"/>
                  </a:lnTo>
                  <a:cubicBezTo>
                    <a:pt x="1748" y="528"/>
                    <a:pt x="1668" y="387"/>
                    <a:pt x="1555" y="273"/>
                  </a:cubicBezTo>
                  <a:lnTo>
                    <a:pt x="1372" y="128"/>
                  </a:lnTo>
                  <a:cubicBezTo>
                    <a:pt x="1232" y="44"/>
                    <a:pt x="1074" y="1"/>
                    <a:pt x="914" y="1"/>
                  </a:cubicBezTo>
                  <a:cubicBezTo>
                    <a:pt x="904" y="0"/>
                    <a:pt x="893" y="0"/>
                    <a:pt x="8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7157300" y="1163800"/>
              <a:ext cx="61000" cy="61925"/>
            </a:xfrm>
            <a:custGeom>
              <a:rect b="b" l="l" r="r" t="t"/>
              <a:pathLst>
                <a:path extrusionOk="0" h="2477" w="2440">
                  <a:moveTo>
                    <a:pt x="1254" y="1"/>
                  </a:moveTo>
                  <a:cubicBezTo>
                    <a:pt x="1241" y="1"/>
                    <a:pt x="1228" y="1"/>
                    <a:pt x="1216" y="1"/>
                  </a:cubicBezTo>
                  <a:lnTo>
                    <a:pt x="893" y="46"/>
                  </a:lnTo>
                  <a:lnTo>
                    <a:pt x="603" y="173"/>
                  </a:lnTo>
                  <a:cubicBezTo>
                    <a:pt x="521" y="238"/>
                    <a:pt x="439" y="301"/>
                    <a:pt x="357" y="366"/>
                  </a:cubicBezTo>
                  <a:lnTo>
                    <a:pt x="168" y="618"/>
                  </a:lnTo>
                  <a:cubicBezTo>
                    <a:pt x="126" y="718"/>
                    <a:pt x="86" y="817"/>
                    <a:pt x="45" y="915"/>
                  </a:cubicBezTo>
                  <a:cubicBezTo>
                    <a:pt x="31" y="1026"/>
                    <a:pt x="15" y="1136"/>
                    <a:pt x="1" y="1245"/>
                  </a:cubicBezTo>
                  <a:cubicBezTo>
                    <a:pt x="17" y="1356"/>
                    <a:pt x="31" y="1466"/>
                    <a:pt x="45" y="1577"/>
                  </a:cubicBezTo>
                  <a:cubicBezTo>
                    <a:pt x="80" y="1732"/>
                    <a:pt x="155" y="1878"/>
                    <a:pt x="262" y="1999"/>
                  </a:cubicBezTo>
                  <a:cubicBezTo>
                    <a:pt x="315" y="2090"/>
                    <a:pt x="390" y="2166"/>
                    <a:pt x="481" y="2221"/>
                  </a:cubicBezTo>
                  <a:cubicBezTo>
                    <a:pt x="554" y="2297"/>
                    <a:pt x="646" y="2352"/>
                    <a:pt x="749" y="2381"/>
                  </a:cubicBezTo>
                  <a:cubicBezTo>
                    <a:pt x="898" y="2445"/>
                    <a:pt x="1057" y="2477"/>
                    <a:pt x="1216" y="2477"/>
                  </a:cubicBezTo>
                  <a:cubicBezTo>
                    <a:pt x="1376" y="2477"/>
                    <a:pt x="1535" y="2445"/>
                    <a:pt x="1684" y="2381"/>
                  </a:cubicBezTo>
                  <a:cubicBezTo>
                    <a:pt x="1785" y="2352"/>
                    <a:pt x="1878" y="2297"/>
                    <a:pt x="1952" y="2221"/>
                  </a:cubicBezTo>
                  <a:cubicBezTo>
                    <a:pt x="2043" y="2166"/>
                    <a:pt x="2118" y="2090"/>
                    <a:pt x="2170" y="1999"/>
                  </a:cubicBezTo>
                  <a:cubicBezTo>
                    <a:pt x="2276" y="1878"/>
                    <a:pt x="2351" y="1732"/>
                    <a:pt x="2387" y="1577"/>
                  </a:cubicBezTo>
                  <a:cubicBezTo>
                    <a:pt x="2406" y="1520"/>
                    <a:pt x="2413" y="1463"/>
                    <a:pt x="2410" y="1404"/>
                  </a:cubicBezTo>
                  <a:cubicBezTo>
                    <a:pt x="2432" y="1350"/>
                    <a:pt x="2439" y="1291"/>
                    <a:pt x="2432" y="1234"/>
                  </a:cubicBezTo>
                  <a:cubicBezTo>
                    <a:pt x="2417" y="1124"/>
                    <a:pt x="2404" y="1015"/>
                    <a:pt x="2390" y="905"/>
                  </a:cubicBezTo>
                  <a:cubicBezTo>
                    <a:pt x="2354" y="751"/>
                    <a:pt x="2281" y="607"/>
                    <a:pt x="2175" y="489"/>
                  </a:cubicBezTo>
                  <a:cubicBezTo>
                    <a:pt x="2122" y="398"/>
                    <a:pt x="2049" y="321"/>
                    <a:pt x="1959" y="268"/>
                  </a:cubicBezTo>
                  <a:cubicBezTo>
                    <a:pt x="1925" y="226"/>
                    <a:pt x="1883" y="192"/>
                    <a:pt x="1834" y="170"/>
                  </a:cubicBezTo>
                  <a:lnTo>
                    <a:pt x="1546" y="46"/>
                  </a:lnTo>
                  <a:cubicBezTo>
                    <a:pt x="1451" y="16"/>
                    <a:pt x="1353" y="1"/>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7166525" y="1312950"/>
              <a:ext cx="35475" cy="36100"/>
            </a:xfrm>
            <a:custGeom>
              <a:rect b="b" l="l" r="r" t="t"/>
              <a:pathLst>
                <a:path extrusionOk="0" h="1444" w="1419">
                  <a:moveTo>
                    <a:pt x="686" y="1"/>
                  </a:moveTo>
                  <a:cubicBezTo>
                    <a:pt x="600" y="1"/>
                    <a:pt x="515" y="23"/>
                    <a:pt x="439" y="63"/>
                  </a:cubicBezTo>
                  <a:cubicBezTo>
                    <a:pt x="351" y="92"/>
                    <a:pt x="273" y="144"/>
                    <a:pt x="212" y="212"/>
                  </a:cubicBezTo>
                  <a:cubicBezTo>
                    <a:pt x="145" y="275"/>
                    <a:pt x="94" y="356"/>
                    <a:pt x="67" y="444"/>
                  </a:cubicBezTo>
                  <a:cubicBezTo>
                    <a:pt x="22" y="530"/>
                    <a:pt x="1" y="626"/>
                    <a:pt x="6" y="722"/>
                  </a:cubicBezTo>
                  <a:cubicBezTo>
                    <a:pt x="14" y="785"/>
                    <a:pt x="22" y="850"/>
                    <a:pt x="31" y="914"/>
                  </a:cubicBezTo>
                  <a:cubicBezTo>
                    <a:pt x="63" y="1033"/>
                    <a:pt x="125" y="1143"/>
                    <a:pt x="211" y="1232"/>
                  </a:cubicBezTo>
                  <a:lnTo>
                    <a:pt x="354" y="1345"/>
                  </a:lnTo>
                  <a:cubicBezTo>
                    <a:pt x="462" y="1408"/>
                    <a:pt x="584" y="1443"/>
                    <a:pt x="710" y="1443"/>
                  </a:cubicBezTo>
                  <a:cubicBezTo>
                    <a:pt x="718" y="1443"/>
                    <a:pt x="725" y="1443"/>
                    <a:pt x="733" y="1443"/>
                  </a:cubicBezTo>
                  <a:cubicBezTo>
                    <a:pt x="819" y="1443"/>
                    <a:pt x="904" y="1422"/>
                    <a:pt x="981" y="1381"/>
                  </a:cubicBezTo>
                  <a:cubicBezTo>
                    <a:pt x="1068" y="1352"/>
                    <a:pt x="1146" y="1300"/>
                    <a:pt x="1208" y="1232"/>
                  </a:cubicBezTo>
                  <a:cubicBezTo>
                    <a:pt x="1276" y="1167"/>
                    <a:pt x="1326" y="1088"/>
                    <a:pt x="1354" y="999"/>
                  </a:cubicBezTo>
                  <a:cubicBezTo>
                    <a:pt x="1398" y="914"/>
                    <a:pt x="1419" y="817"/>
                    <a:pt x="1414" y="721"/>
                  </a:cubicBezTo>
                  <a:cubicBezTo>
                    <a:pt x="1406" y="657"/>
                    <a:pt x="1398" y="594"/>
                    <a:pt x="1390" y="530"/>
                  </a:cubicBezTo>
                  <a:cubicBezTo>
                    <a:pt x="1358" y="411"/>
                    <a:pt x="1295" y="301"/>
                    <a:pt x="1208" y="212"/>
                  </a:cubicBezTo>
                  <a:lnTo>
                    <a:pt x="1066" y="100"/>
                  </a:lnTo>
                  <a:cubicBezTo>
                    <a:pt x="959" y="35"/>
                    <a:pt x="835" y="2"/>
                    <a:pt x="710" y="2"/>
                  </a:cubicBezTo>
                  <a:cubicBezTo>
                    <a:pt x="702" y="1"/>
                    <a:pt x="694" y="1"/>
                    <a:pt x="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4"/>
          <p:cNvSpPr txBox="1"/>
          <p:nvPr>
            <p:ph idx="1" type="body"/>
          </p:nvPr>
        </p:nvSpPr>
        <p:spPr>
          <a:xfrm>
            <a:off x="733600" y="1122425"/>
            <a:ext cx="7054500" cy="3128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11150" lvl="4" marL="2286000">
              <a:spcBef>
                <a:spcPts val="1600"/>
              </a:spcBef>
              <a:spcAft>
                <a:spcPts val="0"/>
              </a:spcAft>
              <a:buSzPts val="1300"/>
              <a:buChar char="○"/>
              <a:defRPr sz="13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7" name="Google Shape;67;p4"/>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4"/>
          <p:cNvSpPr/>
          <p:nvPr/>
        </p:nvSpPr>
        <p:spPr>
          <a:xfrm rot="10800000">
            <a:off x="7989116" y="3"/>
            <a:ext cx="1154886" cy="2193896"/>
          </a:xfrm>
          <a:custGeom>
            <a:rect b="b" l="l" r="r" t="t"/>
            <a:pathLst>
              <a:path extrusionOk="0" h="50571" w="26621">
                <a:moveTo>
                  <a:pt x="12892" y="1"/>
                </a:moveTo>
                <a:cubicBezTo>
                  <a:pt x="8333" y="1"/>
                  <a:pt x="4041" y="1461"/>
                  <a:pt x="1" y="3653"/>
                </a:cubicBezTo>
                <a:lnTo>
                  <a:pt x="1" y="50570"/>
                </a:lnTo>
                <a:lnTo>
                  <a:pt x="25466" y="50570"/>
                </a:lnTo>
                <a:cubicBezTo>
                  <a:pt x="26620" y="47328"/>
                  <a:pt x="26531" y="43590"/>
                  <a:pt x="24769" y="40670"/>
                </a:cubicBezTo>
                <a:cubicBezTo>
                  <a:pt x="23196" y="38064"/>
                  <a:pt x="20522" y="36358"/>
                  <a:pt x="17778" y="35135"/>
                </a:cubicBezTo>
                <a:cubicBezTo>
                  <a:pt x="15102" y="33941"/>
                  <a:pt x="11774" y="32485"/>
                  <a:pt x="11583" y="29506"/>
                </a:cubicBezTo>
                <a:cubicBezTo>
                  <a:pt x="11524" y="28595"/>
                  <a:pt x="11800" y="27697"/>
                  <a:pt x="12122" y="26846"/>
                </a:cubicBezTo>
                <a:cubicBezTo>
                  <a:pt x="14413" y="20774"/>
                  <a:pt x="19111" y="15846"/>
                  <a:pt x="21087" y="9661"/>
                </a:cubicBezTo>
                <a:cubicBezTo>
                  <a:pt x="21584" y="8107"/>
                  <a:pt x="21898" y="6417"/>
                  <a:pt x="21454" y="4846"/>
                </a:cubicBezTo>
                <a:cubicBezTo>
                  <a:pt x="20490" y="1435"/>
                  <a:pt x="16465" y="17"/>
                  <a:pt x="12992" y="1"/>
                </a:cubicBezTo>
                <a:cubicBezTo>
                  <a:pt x="12959" y="1"/>
                  <a:pt x="12925" y="1"/>
                  <a:pt x="12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nvGrpSpPr>
          <p:cNvPr id="69" name="Google Shape;69;p4"/>
          <p:cNvGrpSpPr/>
          <p:nvPr/>
        </p:nvGrpSpPr>
        <p:grpSpPr>
          <a:xfrm rot="10800000">
            <a:off x="8148113" y="51727"/>
            <a:ext cx="898043" cy="1374570"/>
            <a:chOff x="1069625" y="2883725"/>
            <a:chExt cx="1422756" cy="2177709"/>
          </a:xfrm>
        </p:grpSpPr>
        <p:sp>
          <p:nvSpPr>
            <p:cNvPr id="70" name="Google Shape;70;p4"/>
            <p:cNvSpPr/>
            <p:nvPr/>
          </p:nvSpPr>
          <p:spPr>
            <a:xfrm>
              <a:off x="1069625" y="3275155"/>
              <a:ext cx="154786" cy="162827"/>
            </a:xfrm>
            <a:custGeom>
              <a:rect b="b" l="l" r="r" t="t"/>
              <a:pathLst>
                <a:path extrusionOk="0" h="2369" w="2252">
                  <a:moveTo>
                    <a:pt x="454" y="0"/>
                  </a:moveTo>
                  <a:cubicBezTo>
                    <a:pt x="431" y="0"/>
                    <a:pt x="407" y="2"/>
                    <a:pt x="384" y="6"/>
                  </a:cubicBezTo>
                  <a:cubicBezTo>
                    <a:pt x="369" y="4"/>
                    <a:pt x="353" y="3"/>
                    <a:pt x="338" y="3"/>
                  </a:cubicBezTo>
                  <a:cubicBezTo>
                    <a:pt x="285" y="3"/>
                    <a:pt x="233" y="15"/>
                    <a:pt x="184" y="38"/>
                  </a:cubicBezTo>
                  <a:cubicBezTo>
                    <a:pt x="126" y="41"/>
                    <a:pt x="77" y="84"/>
                    <a:pt x="69" y="143"/>
                  </a:cubicBezTo>
                  <a:cubicBezTo>
                    <a:pt x="31" y="207"/>
                    <a:pt x="12" y="280"/>
                    <a:pt x="17" y="355"/>
                  </a:cubicBezTo>
                  <a:cubicBezTo>
                    <a:pt x="4" y="410"/>
                    <a:pt x="1" y="467"/>
                    <a:pt x="10" y="524"/>
                  </a:cubicBezTo>
                  <a:cubicBezTo>
                    <a:pt x="12" y="547"/>
                    <a:pt x="20" y="568"/>
                    <a:pt x="27" y="590"/>
                  </a:cubicBezTo>
                  <a:cubicBezTo>
                    <a:pt x="36" y="715"/>
                    <a:pt x="76" y="835"/>
                    <a:pt x="118" y="960"/>
                  </a:cubicBezTo>
                  <a:cubicBezTo>
                    <a:pt x="175" y="1135"/>
                    <a:pt x="246" y="1305"/>
                    <a:pt x="328" y="1469"/>
                  </a:cubicBezTo>
                  <a:cubicBezTo>
                    <a:pt x="358" y="1534"/>
                    <a:pt x="393" y="1596"/>
                    <a:pt x="432" y="1655"/>
                  </a:cubicBezTo>
                  <a:cubicBezTo>
                    <a:pt x="504" y="1757"/>
                    <a:pt x="572" y="1874"/>
                    <a:pt x="664" y="1956"/>
                  </a:cubicBezTo>
                  <a:cubicBezTo>
                    <a:pt x="713" y="2001"/>
                    <a:pt x="763" y="2042"/>
                    <a:pt x="814" y="2087"/>
                  </a:cubicBezTo>
                  <a:cubicBezTo>
                    <a:pt x="880" y="2148"/>
                    <a:pt x="952" y="2205"/>
                    <a:pt x="1026" y="2257"/>
                  </a:cubicBezTo>
                  <a:cubicBezTo>
                    <a:pt x="1144" y="2336"/>
                    <a:pt x="1269" y="2358"/>
                    <a:pt x="1396" y="2360"/>
                  </a:cubicBezTo>
                  <a:cubicBezTo>
                    <a:pt x="1439" y="2365"/>
                    <a:pt x="1481" y="2368"/>
                    <a:pt x="1522" y="2368"/>
                  </a:cubicBezTo>
                  <a:cubicBezTo>
                    <a:pt x="1674" y="2368"/>
                    <a:pt x="1816" y="2326"/>
                    <a:pt x="1948" y="2221"/>
                  </a:cubicBezTo>
                  <a:cubicBezTo>
                    <a:pt x="2108" y="2094"/>
                    <a:pt x="2252" y="1871"/>
                    <a:pt x="2227" y="1651"/>
                  </a:cubicBezTo>
                  <a:cubicBezTo>
                    <a:pt x="2225" y="1630"/>
                    <a:pt x="2222" y="1609"/>
                    <a:pt x="2219" y="1587"/>
                  </a:cubicBezTo>
                  <a:cubicBezTo>
                    <a:pt x="2227" y="1404"/>
                    <a:pt x="2176" y="1222"/>
                    <a:pt x="2072" y="1073"/>
                  </a:cubicBezTo>
                  <a:cubicBezTo>
                    <a:pt x="2031" y="1014"/>
                    <a:pt x="1993" y="954"/>
                    <a:pt x="1952" y="897"/>
                  </a:cubicBezTo>
                  <a:cubicBezTo>
                    <a:pt x="1801" y="681"/>
                    <a:pt x="1608" y="525"/>
                    <a:pt x="1389" y="384"/>
                  </a:cubicBezTo>
                  <a:cubicBezTo>
                    <a:pt x="1278" y="313"/>
                    <a:pt x="1162" y="250"/>
                    <a:pt x="1041" y="196"/>
                  </a:cubicBezTo>
                  <a:lnTo>
                    <a:pt x="868" y="120"/>
                  </a:lnTo>
                  <a:cubicBezTo>
                    <a:pt x="808" y="93"/>
                    <a:pt x="747" y="61"/>
                    <a:pt x="684" y="39"/>
                  </a:cubicBezTo>
                  <a:cubicBezTo>
                    <a:pt x="661" y="35"/>
                    <a:pt x="636" y="32"/>
                    <a:pt x="612" y="31"/>
                  </a:cubicBezTo>
                  <a:cubicBezTo>
                    <a:pt x="562" y="11"/>
                    <a:pt x="508" y="0"/>
                    <a:pt x="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1" name="Google Shape;71;p4"/>
            <p:cNvSpPr/>
            <p:nvPr/>
          </p:nvSpPr>
          <p:spPr>
            <a:xfrm>
              <a:off x="1403250" y="3384232"/>
              <a:ext cx="165095" cy="166951"/>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2" name="Google Shape;72;p4"/>
            <p:cNvSpPr/>
            <p:nvPr/>
          </p:nvSpPr>
          <p:spPr>
            <a:xfrm>
              <a:off x="1458717" y="2956581"/>
              <a:ext cx="170113" cy="187640"/>
            </a:xfrm>
            <a:custGeom>
              <a:rect b="b" l="l" r="r" t="t"/>
              <a:pathLst>
                <a:path extrusionOk="0" h="2730" w="2475">
                  <a:moveTo>
                    <a:pt x="700" y="1"/>
                  </a:moveTo>
                  <a:cubicBezTo>
                    <a:pt x="470" y="1"/>
                    <a:pt x="243" y="132"/>
                    <a:pt x="124" y="332"/>
                  </a:cubicBezTo>
                  <a:cubicBezTo>
                    <a:pt x="78" y="415"/>
                    <a:pt x="48" y="505"/>
                    <a:pt x="38" y="599"/>
                  </a:cubicBezTo>
                  <a:cubicBezTo>
                    <a:pt x="24" y="661"/>
                    <a:pt x="16" y="723"/>
                    <a:pt x="15" y="786"/>
                  </a:cubicBezTo>
                  <a:cubicBezTo>
                    <a:pt x="5" y="853"/>
                    <a:pt x="1" y="919"/>
                    <a:pt x="2" y="985"/>
                  </a:cubicBezTo>
                  <a:cubicBezTo>
                    <a:pt x="3" y="1049"/>
                    <a:pt x="9" y="1112"/>
                    <a:pt x="19" y="1175"/>
                  </a:cubicBezTo>
                  <a:cubicBezTo>
                    <a:pt x="45" y="1376"/>
                    <a:pt x="47" y="1347"/>
                    <a:pt x="145" y="1579"/>
                  </a:cubicBezTo>
                  <a:cubicBezTo>
                    <a:pt x="189" y="1687"/>
                    <a:pt x="235" y="1795"/>
                    <a:pt x="282" y="1902"/>
                  </a:cubicBezTo>
                  <a:cubicBezTo>
                    <a:pt x="478" y="2367"/>
                    <a:pt x="981" y="2715"/>
                    <a:pt x="1479" y="2715"/>
                  </a:cubicBezTo>
                  <a:cubicBezTo>
                    <a:pt x="1506" y="2715"/>
                    <a:pt x="1533" y="2714"/>
                    <a:pt x="1560" y="2712"/>
                  </a:cubicBezTo>
                  <a:cubicBezTo>
                    <a:pt x="1600" y="2720"/>
                    <a:pt x="1642" y="2726"/>
                    <a:pt x="1684" y="2729"/>
                  </a:cubicBezTo>
                  <a:cubicBezTo>
                    <a:pt x="1692" y="2729"/>
                    <a:pt x="1701" y="2729"/>
                    <a:pt x="1710" y="2729"/>
                  </a:cubicBezTo>
                  <a:cubicBezTo>
                    <a:pt x="1865" y="2729"/>
                    <a:pt x="2013" y="2669"/>
                    <a:pt x="2133" y="2573"/>
                  </a:cubicBezTo>
                  <a:cubicBezTo>
                    <a:pt x="2259" y="2477"/>
                    <a:pt x="2347" y="2341"/>
                    <a:pt x="2387" y="2189"/>
                  </a:cubicBezTo>
                  <a:cubicBezTo>
                    <a:pt x="2398" y="2144"/>
                    <a:pt x="2404" y="2099"/>
                    <a:pt x="2407" y="2053"/>
                  </a:cubicBezTo>
                  <a:cubicBezTo>
                    <a:pt x="2453" y="1936"/>
                    <a:pt x="2475" y="1812"/>
                    <a:pt x="2473" y="1687"/>
                  </a:cubicBezTo>
                  <a:cubicBezTo>
                    <a:pt x="2468" y="1549"/>
                    <a:pt x="2447" y="1410"/>
                    <a:pt x="2413" y="1276"/>
                  </a:cubicBezTo>
                  <a:cubicBezTo>
                    <a:pt x="2387" y="1178"/>
                    <a:pt x="2334" y="1070"/>
                    <a:pt x="2288" y="979"/>
                  </a:cubicBezTo>
                  <a:cubicBezTo>
                    <a:pt x="2251" y="909"/>
                    <a:pt x="2221" y="873"/>
                    <a:pt x="2168" y="801"/>
                  </a:cubicBezTo>
                  <a:cubicBezTo>
                    <a:pt x="2133" y="752"/>
                    <a:pt x="2096" y="704"/>
                    <a:pt x="2058" y="658"/>
                  </a:cubicBezTo>
                  <a:lnTo>
                    <a:pt x="1836" y="482"/>
                  </a:lnTo>
                  <a:lnTo>
                    <a:pt x="1769" y="430"/>
                  </a:lnTo>
                  <a:cubicBezTo>
                    <a:pt x="1684" y="363"/>
                    <a:pt x="1600" y="292"/>
                    <a:pt x="1512" y="229"/>
                  </a:cubicBezTo>
                  <a:cubicBezTo>
                    <a:pt x="1368" y="125"/>
                    <a:pt x="1153" y="56"/>
                    <a:pt x="962" y="36"/>
                  </a:cubicBezTo>
                  <a:cubicBezTo>
                    <a:pt x="918" y="25"/>
                    <a:pt x="874" y="18"/>
                    <a:pt x="831" y="15"/>
                  </a:cubicBezTo>
                  <a:cubicBezTo>
                    <a:pt x="787" y="6"/>
                    <a:pt x="744"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3" name="Google Shape;73;p4"/>
            <p:cNvSpPr/>
            <p:nvPr/>
          </p:nvSpPr>
          <p:spPr>
            <a:xfrm>
              <a:off x="1281938" y="3713597"/>
              <a:ext cx="143995" cy="152792"/>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4" name="Google Shape;74;p4"/>
            <p:cNvSpPr/>
            <p:nvPr/>
          </p:nvSpPr>
          <p:spPr>
            <a:xfrm>
              <a:off x="1646425" y="4017943"/>
              <a:ext cx="171419" cy="182141"/>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5" name="Google Shape;75;p4"/>
            <p:cNvSpPr/>
            <p:nvPr/>
          </p:nvSpPr>
          <p:spPr>
            <a:xfrm>
              <a:off x="1288262" y="4076777"/>
              <a:ext cx="137053" cy="147981"/>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6" name="Google Shape;76;p4"/>
            <p:cNvSpPr/>
            <p:nvPr/>
          </p:nvSpPr>
          <p:spPr>
            <a:xfrm>
              <a:off x="1585184" y="4490064"/>
              <a:ext cx="150043" cy="182416"/>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7" name="Google Shape;77;p4"/>
            <p:cNvSpPr/>
            <p:nvPr/>
          </p:nvSpPr>
          <p:spPr>
            <a:xfrm>
              <a:off x="2081843" y="4276101"/>
              <a:ext cx="157535" cy="158772"/>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8" name="Google Shape;78;p4"/>
            <p:cNvSpPr/>
            <p:nvPr/>
          </p:nvSpPr>
          <p:spPr>
            <a:xfrm>
              <a:off x="1966373" y="4625535"/>
              <a:ext cx="164064" cy="196987"/>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9" name="Google Shape;79;p4"/>
            <p:cNvSpPr/>
            <p:nvPr/>
          </p:nvSpPr>
          <p:spPr>
            <a:xfrm>
              <a:off x="2350585" y="4689524"/>
              <a:ext cx="141795" cy="164752"/>
            </a:xfrm>
            <a:custGeom>
              <a:rect b="b" l="l" r="r" t="t"/>
              <a:pathLst>
                <a:path extrusionOk="0" h="2397" w="2063">
                  <a:moveTo>
                    <a:pt x="462" y="1"/>
                  </a:moveTo>
                  <a:cubicBezTo>
                    <a:pt x="355" y="1"/>
                    <a:pt x="252" y="43"/>
                    <a:pt x="174" y="119"/>
                  </a:cubicBezTo>
                  <a:cubicBezTo>
                    <a:pt x="88" y="209"/>
                    <a:pt x="62" y="314"/>
                    <a:pt x="48" y="426"/>
                  </a:cubicBezTo>
                  <a:cubicBezTo>
                    <a:pt x="13" y="520"/>
                    <a:pt x="0" y="619"/>
                    <a:pt x="9" y="720"/>
                  </a:cubicBezTo>
                  <a:cubicBezTo>
                    <a:pt x="19" y="835"/>
                    <a:pt x="46" y="949"/>
                    <a:pt x="89" y="1057"/>
                  </a:cubicBezTo>
                  <a:cubicBezTo>
                    <a:pt x="112" y="1121"/>
                    <a:pt x="136" y="1184"/>
                    <a:pt x="161" y="1248"/>
                  </a:cubicBezTo>
                  <a:cubicBezTo>
                    <a:pt x="206" y="1372"/>
                    <a:pt x="268" y="1488"/>
                    <a:pt x="346" y="1595"/>
                  </a:cubicBezTo>
                  <a:cubicBezTo>
                    <a:pt x="457" y="1756"/>
                    <a:pt x="562" y="1925"/>
                    <a:pt x="711" y="2050"/>
                  </a:cubicBezTo>
                  <a:cubicBezTo>
                    <a:pt x="765" y="2096"/>
                    <a:pt x="819" y="2141"/>
                    <a:pt x="872" y="2186"/>
                  </a:cubicBezTo>
                  <a:cubicBezTo>
                    <a:pt x="984" y="2279"/>
                    <a:pt x="1052" y="2337"/>
                    <a:pt x="1196" y="2376"/>
                  </a:cubicBezTo>
                  <a:cubicBezTo>
                    <a:pt x="1249" y="2390"/>
                    <a:pt x="1303" y="2396"/>
                    <a:pt x="1357" y="2396"/>
                  </a:cubicBezTo>
                  <a:cubicBezTo>
                    <a:pt x="1393" y="2396"/>
                    <a:pt x="1430" y="2393"/>
                    <a:pt x="1466" y="2387"/>
                  </a:cubicBezTo>
                  <a:cubicBezTo>
                    <a:pt x="1493" y="2394"/>
                    <a:pt x="1520" y="2397"/>
                    <a:pt x="1547" y="2397"/>
                  </a:cubicBezTo>
                  <a:cubicBezTo>
                    <a:pt x="1743" y="2397"/>
                    <a:pt x="1913" y="2235"/>
                    <a:pt x="1948" y="2039"/>
                  </a:cubicBezTo>
                  <a:cubicBezTo>
                    <a:pt x="2029" y="1879"/>
                    <a:pt x="2062" y="1696"/>
                    <a:pt x="2003" y="1513"/>
                  </a:cubicBezTo>
                  <a:cubicBezTo>
                    <a:pt x="1983" y="1448"/>
                    <a:pt x="1957" y="1386"/>
                    <a:pt x="1934" y="1323"/>
                  </a:cubicBezTo>
                  <a:cubicBezTo>
                    <a:pt x="1891" y="1200"/>
                    <a:pt x="1850" y="1073"/>
                    <a:pt x="1777" y="967"/>
                  </a:cubicBezTo>
                  <a:cubicBezTo>
                    <a:pt x="1737" y="908"/>
                    <a:pt x="1696" y="850"/>
                    <a:pt x="1656" y="792"/>
                  </a:cubicBezTo>
                  <a:cubicBezTo>
                    <a:pt x="1585" y="690"/>
                    <a:pt x="1519" y="576"/>
                    <a:pt x="1431" y="491"/>
                  </a:cubicBezTo>
                  <a:cubicBezTo>
                    <a:pt x="1382" y="442"/>
                    <a:pt x="1326" y="399"/>
                    <a:pt x="1274" y="353"/>
                  </a:cubicBezTo>
                  <a:cubicBezTo>
                    <a:pt x="1188" y="279"/>
                    <a:pt x="1102" y="190"/>
                    <a:pt x="1004" y="135"/>
                  </a:cubicBezTo>
                  <a:cubicBezTo>
                    <a:pt x="953" y="108"/>
                    <a:pt x="899" y="83"/>
                    <a:pt x="845" y="62"/>
                  </a:cubicBezTo>
                  <a:cubicBezTo>
                    <a:pt x="776" y="33"/>
                    <a:pt x="701" y="17"/>
                    <a:pt x="626" y="17"/>
                  </a:cubicBezTo>
                  <a:cubicBezTo>
                    <a:pt x="614" y="17"/>
                    <a:pt x="603" y="18"/>
                    <a:pt x="591" y="18"/>
                  </a:cubicBezTo>
                  <a:cubicBezTo>
                    <a:pt x="569" y="14"/>
                    <a:pt x="546" y="8"/>
                    <a:pt x="525" y="5"/>
                  </a:cubicBezTo>
                  <a:cubicBezTo>
                    <a:pt x="504" y="2"/>
                    <a:pt x="483"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0" name="Google Shape;80;p4"/>
            <p:cNvSpPr/>
            <p:nvPr/>
          </p:nvSpPr>
          <p:spPr>
            <a:xfrm>
              <a:off x="2218413" y="4939709"/>
              <a:ext cx="108460" cy="121725"/>
            </a:xfrm>
            <a:custGeom>
              <a:rect b="b" l="l" r="r" t="t"/>
              <a:pathLst>
                <a:path extrusionOk="0" h="1771" w="1578">
                  <a:moveTo>
                    <a:pt x="574" y="1"/>
                  </a:moveTo>
                  <a:cubicBezTo>
                    <a:pt x="525" y="1"/>
                    <a:pt x="478" y="6"/>
                    <a:pt x="430" y="19"/>
                  </a:cubicBezTo>
                  <a:cubicBezTo>
                    <a:pt x="342" y="44"/>
                    <a:pt x="274" y="91"/>
                    <a:pt x="204" y="150"/>
                  </a:cubicBezTo>
                  <a:cubicBezTo>
                    <a:pt x="74" y="258"/>
                    <a:pt x="22" y="429"/>
                    <a:pt x="11" y="594"/>
                  </a:cubicBezTo>
                  <a:cubicBezTo>
                    <a:pt x="8" y="625"/>
                    <a:pt x="6" y="658"/>
                    <a:pt x="5" y="690"/>
                  </a:cubicBezTo>
                  <a:cubicBezTo>
                    <a:pt x="4" y="719"/>
                    <a:pt x="2" y="749"/>
                    <a:pt x="1" y="778"/>
                  </a:cubicBezTo>
                  <a:cubicBezTo>
                    <a:pt x="1" y="794"/>
                    <a:pt x="1" y="810"/>
                    <a:pt x="1" y="826"/>
                  </a:cubicBezTo>
                  <a:lnTo>
                    <a:pt x="28" y="1027"/>
                  </a:lnTo>
                  <a:cubicBezTo>
                    <a:pt x="50" y="1122"/>
                    <a:pt x="94" y="1212"/>
                    <a:pt x="161" y="1285"/>
                  </a:cubicBezTo>
                  <a:cubicBezTo>
                    <a:pt x="220" y="1364"/>
                    <a:pt x="283" y="1442"/>
                    <a:pt x="351" y="1516"/>
                  </a:cubicBezTo>
                  <a:cubicBezTo>
                    <a:pt x="447" y="1620"/>
                    <a:pt x="573" y="1693"/>
                    <a:pt x="711" y="1728"/>
                  </a:cubicBezTo>
                  <a:cubicBezTo>
                    <a:pt x="721" y="1731"/>
                    <a:pt x="733" y="1733"/>
                    <a:pt x="744" y="1736"/>
                  </a:cubicBezTo>
                  <a:cubicBezTo>
                    <a:pt x="802" y="1749"/>
                    <a:pt x="862" y="1757"/>
                    <a:pt x="922" y="1757"/>
                  </a:cubicBezTo>
                  <a:cubicBezTo>
                    <a:pt x="928" y="1757"/>
                    <a:pt x="933" y="1757"/>
                    <a:pt x="939" y="1756"/>
                  </a:cubicBezTo>
                  <a:cubicBezTo>
                    <a:pt x="975" y="1766"/>
                    <a:pt x="1015" y="1770"/>
                    <a:pt x="1055" y="1770"/>
                  </a:cubicBezTo>
                  <a:cubicBezTo>
                    <a:pt x="1135" y="1770"/>
                    <a:pt x="1217" y="1752"/>
                    <a:pt x="1280" y="1710"/>
                  </a:cubicBezTo>
                  <a:cubicBezTo>
                    <a:pt x="1373" y="1650"/>
                    <a:pt x="1471" y="1550"/>
                    <a:pt x="1488" y="1434"/>
                  </a:cubicBezTo>
                  <a:lnTo>
                    <a:pt x="1496" y="1375"/>
                  </a:lnTo>
                  <a:cubicBezTo>
                    <a:pt x="1499" y="1367"/>
                    <a:pt x="1504" y="1360"/>
                    <a:pt x="1507" y="1353"/>
                  </a:cubicBezTo>
                  <a:cubicBezTo>
                    <a:pt x="1528" y="1303"/>
                    <a:pt x="1538" y="1287"/>
                    <a:pt x="1544" y="1243"/>
                  </a:cubicBezTo>
                  <a:cubicBezTo>
                    <a:pt x="1556" y="1171"/>
                    <a:pt x="1577" y="1073"/>
                    <a:pt x="1574" y="1020"/>
                  </a:cubicBezTo>
                  <a:lnTo>
                    <a:pt x="1551" y="827"/>
                  </a:lnTo>
                  <a:cubicBezTo>
                    <a:pt x="1527" y="769"/>
                    <a:pt x="1502" y="712"/>
                    <a:pt x="1479" y="654"/>
                  </a:cubicBezTo>
                  <a:cubicBezTo>
                    <a:pt x="1463" y="618"/>
                    <a:pt x="1446" y="585"/>
                    <a:pt x="1430" y="549"/>
                  </a:cubicBezTo>
                  <a:cubicBezTo>
                    <a:pt x="1401" y="485"/>
                    <a:pt x="1365" y="423"/>
                    <a:pt x="1324" y="367"/>
                  </a:cubicBezTo>
                  <a:cubicBezTo>
                    <a:pt x="1263" y="284"/>
                    <a:pt x="1187" y="215"/>
                    <a:pt x="1097" y="161"/>
                  </a:cubicBezTo>
                  <a:cubicBezTo>
                    <a:pt x="1034" y="129"/>
                    <a:pt x="968" y="101"/>
                    <a:pt x="900" y="78"/>
                  </a:cubicBezTo>
                  <a:lnTo>
                    <a:pt x="819" y="46"/>
                  </a:lnTo>
                  <a:cubicBezTo>
                    <a:pt x="772" y="27"/>
                    <a:pt x="721" y="14"/>
                    <a:pt x="671" y="8"/>
                  </a:cubicBezTo>
                  <a:cubicBezTo>
                    <a:pt x="638" y="3"/>
                    <a:pt x="606" y="1"/>
                    <a:pt x="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1" name="Google Shape;81;p4"/>
            <p:cNvSpPr/>
            <p:nvPr/>
          </p:nvSpPr>
          <p:spPr>
            <a:xfrm>
              <a:off x="1085502" y="2883725"/>
              <a:ext cx="167364" cy="194719"/>
            </a:xfrm>
            <a:custGeom>
              <a:rect b="b" l="l" r="r" t="t"/>
              <a:pathLst>
                <a:path extrusionOk="0" h="2833" w="2435">
                  <a:moveTo>
                    <a:pt x="828" y="0"/>
                  </a:moveTo>
                  <a:cubicBezTo>
                    <a:pt x="756" y="2"/>
                    <a:pt x="684" y="10"/>
                    <a:pt x="613" y="31"/>
                  </a:cubicBezTo>
                  <a:lnTo>
                    <a:pt x="555" y="38"/>
                  </a:lnTo>
                  <a:cubicBezTo>
                    <a:pt x="470" y="59"/>
                    <a:pt x="391" y="101"/>
                    <a:pt x="328" y="160"/>
                  </a:cubicBezTo>
                  <a:cubicBezTo>
                    <a:pt x="299" y="186"/>
                    <a:pt x="271" y="215"/>
                    <a:pt x="248" y="245"/>
                  </a:cubicBezTo>
                  <a:lnTo>
                    <a:pt x="260" y="225"/>
                  </a:lnTo>
                  <a:lnTo>
                    <a:pt x="260" y="225"/>
                  </a:lnTo>
                  <a:cubicBezTo>
                    <a:pt x="245" y="240"/>
                    <a:pt x="235" y="257"/>
                    <a:pt x="222" y="273"/>
                  </a:cubicBezTo>
                  <a:cubicBezTo>
                    <a:pt x="204" y="294"/>
                    <a:pt x="185" y="317"/>
                    <a:pt x="169" y="342"/>
                  </a:cubicBezTo>
                  <a:cubicBezTo>
                    <a:pt x="60" y="499"/>
                    <a:pt x="1" y="686"/>
                    <a:pt x="1" y="878"/>
                  </a:cubicBezTo>
                  <a:cubicBezTo>
                    <a:pt x="1" y="933"/>
                    <a:pt x="3" y="987"/>
                    <a:pt x="5" y="1042"/>
                  </a:cubicBezTo>
                  <a:cubicBezTo>
                    <a:pt x="11" y="1199"/>
                    <a:pt x="31" y="1313"/>
                    <a:pt x="81" y="1447"/>
                  </a:cubicBezTo>
                  <a:lnTo>
                    <a:pt x="153" y="1639"/>
                  </a:lnTo>
                  <a:cubicBezTo>
                    <a:pt x="204" y="1773"/>
                    <a:pt x="250" y="1918"/>
                    <a:pt x="316" y="2042"/>
                  </a:cubicBezTo>
                  <a:cubicBezTo>
                    <a:pt x="382" y="2168"/>
                    <a:pt x="485" y="2280"/>
                    <a:pt x="576" y="2391"/>
                  </a:cubicBezTo>
                  <a:cubicBezTo>
                    <a:pt x="668" y="2501"/>
                    <a:pt x="777" y="2606"/>
                    <a:pt x="904" y="2676"/>
                  </a:cubicBezTo>
                  <a:cubicBezTo>
                    <a:pt x="1052" y="2757"/>
                    <a:pt x="1240" y="2822"/>
                    <a:pt x="1411" y="2822"/>
                  </a:cubicBezTo>
                  <a:cubicBezTo>
                    <a:pt x="1420" y="2822"/>
                    <a:pt x="1429" y="2822"/>
                    <a:pt x="1437" y="2822"/>
                  </a:cubicBezTo>
                  <a:lnTo>
                    <a:pt x="1459" y="2818"/>
                  </a:lnTo>
                  <a:cubicBezTo>
                    <a:pt x="1508" y="2828"/>
                    <a:pt x="1557" y="2833"/>
                    <a:pt x="1606" y="2833"/>
                  </a:cubicBezTo>
                  <a:cubicBezTo>
                    <a:pt x="1640" y="2833"/>
                    <a:pt x="1673" y="2830"/>
                    <a:pt x="1707" y="2826"/>
                  </a:cubicBezTo>
                  <a:cubicBezTo>
                    <a:pt x="1744" y="2821"/>
                    <a:pt x="1780" y="2810"/>
                    <a:pt x="1815" y="2799"/>
                  </a:cubicBezTo>
                  <a:lnTo>
                    <a:pt x="1877" y="2790"/>
                  </a:lnTo>
                  <a:cubicBezTo>
                    <a:pt x="1910" y="2782"/>
                    <a:pt x="1934" y="2760"/>
                    <a:pt x="1963" y="2744"/>
                  </a:cubicBezTo>
                  <a:cubicBezTo>
                    <a:pt x="1973" y="2740"/>
                    <a:pt x="1982" y="2735"/>
                    <a:pt x="1994" y="2731"/>
                  </a:cubicBezTo>
                  <a:lnTo>
                    <a:pt x="1994" y="2731"/>
                  </a:lnTo>
                  <a:lnTo>
                    <a:pt x="1979" y="2735"/>
                  </a:lnTo>
                  <a:cubicBezTo>
                    <a:pt x="2002" y="2721"/>
                    <a:pt x="2030" y="2715"/>
                    <a:pt x="2051" y="2697"/>
                  </a:cubicBezTo>
                  <a:cubicBezTo>
                    <a:pt x="2071" y="2678"/>
                    <a:pt x="2090" y="2658"/>
                    <a:pt x="2107" y="2636"/>
                  </a:cubicBezTo>
                  <a:lnTo>
                    <a:pt x="2107" y="2636"/>
                  </a:lnTo>
                  <a:lnTo>
                    <a:pt x="2102" y="2646"/>
                  </a:lnTo>
                  <a:cubicBezTo>
                    <a:pt x="2161" y="2593"/>
                    <a:pt x="2211" y="2531"/>
                    <a:pt x="2251" y="2462"/>
                  </a:cubicBezTo>
                  <a:cubicBezTo>
                    <a:pt x="2289" y="2394"/>
                    <a:pt x="2315" y="2322"/>
                    <a:pt x="2328" y="2246"/>
                  </a:cubicBezTo>
                  <a:cubicBezTo>
                    <a:pt x="2355" y="2192"/>
                    <a:pt x="2377" y="2135"/>
                    <a:pt x="2393" y="2077"/>
                  </a:cubicBezTo>
                  <a:cubicBezTo>
                    <a:pt x="2420" y="1969"/>
                    <a:pt x="2433" y="1858"/>
                    <a:pt x="2435" y="1747"/>
                  </a:cubicBezTo>
                  <a:cubicBezTo>
                    <a:pt x="2427" y="1516"/>
                    <a:pt x="2345" y="1320"/>
                    <a:pt x="2250" y="1116"/>
                  </a:cubicBezTo>
                  <a:cubicBezTo>
                    <a:pt x="2156" y="917"/>
                    <a:pt x="2022" y="751"/>
                    <a:pt x="1871" y="597"/>
                  </a:cubicBezTo>
                  <a:cubicBezTo>
                    <a:pt x="1734" y="457"/>
                    <a:pt x="1600" y="302"/>
                    <a:pt x="1429" y="206"/>
                  </a:cubicBezTo>
                  <a:cubicBezTo>
                    <a:pt x="1378" y="179"/>
                    <a:pt x="1325" y="156"/>
                    <a:pt x="1273" y="130"/>
                  </a:cubicBezTo>
                  <a:cubicBezTo>
                    <a:pt x="1126" y="59"/>
                    <a:pt x="996" y="2"/>
                    <a:pt x="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82" name="Shape 82"/>
        <p:cNvGrpSpPr/>
        <p:nvPr/>
      </p:nvGrpSpPr>
      <p:grpSpPr>
        <a:xfrm>
          <a:off x="0" y="0"/>
          <a:ext cx="0" cy="0"/>
          <a:chOff x="0" y="0"/>
          <a:chExt cx="0" cy="0"/>
        </a:xfrm>
      </p:grpSpPr>
      <p:sp>
        <p:nvSpPr>
          <p:cNvPr id="83" name="Google Shape;83;p5"/>
          <p:cNvSpPr txBox="1"/>
          <p:nvPr>
            <p:ph idx="1" type="body"/>
          </p:nvPr>
        </p:nvSpPr>
        <p:spPr>
          <a:xfrm>
            <a:off x="733600" y="1387800"/>
            <a:ext cx="3566400" cy="30150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84" name="Google Shape;84;p5"/>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5"/>
          <p:cNvSpPr txBox="1"/>
          <p:nvPr>
            <p:ph idx="2" type="body"/>
          </p:nvPr>
        </p:nvSpPr>
        <p:spPr>
          <a:xfrm>
            <a:off x="4802115" y="1387800"/>
            <a:ext cx="3566400" cy="30150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86" name="Google Shape;86;p5"/>
          <p:cNvSpPr/>
          <p:nvPr/>
        </p:nvSpPr>
        <p:spPr>
          <a:xfrm>
            <a:off x="3492850" y="3257726"/>
            <a:ext cx="5651115" cy="1885752"/>
          </a:xfrm>
          <a:custGeom>
            <a:rect b="b" l="l" r="r" t="t"/>
            <a:pathLst>
              <a:path extrusionOk="0" h="29163" w="87394">
                <a:moveTo>
                  <a:pt x="87393" y="0"/>
                </a:moveTo>
                <a:cubicBezTo>
                  <a:pt x="86559" y="97"/>
                  <a:pt x="85730" y="241"/>
                  <a:pt x="84912" y="431"/>
                </a:cubicBezTo>
                <a:cubicBezTo>
                  <a:pt x="79019" y="1810"/>
                  <a:pt x="73913" y="5665"/>
                  <a:pt x="69884" y="10272"/>
                </a:cubicBezTo>
                <a:cubicBezTo>
                  <a:pt x="67172" y="13374"/>
                  <a:pt x="64793" y="16913"/>
                  <a:pt x="61330" y="19095"/>
                </a:cubicBezTo>
                <a:cubicBezTo>
                  <a:pt x="58736" y="20731"/>
                  <a:pt x="55787" y="21430"/>
                  <a:pt x="52766" y="21430"/>
                </a:cubicBezTo>
                <a:cubicBezTo>
                  <a:pt x="48580" y="21430"/>
                  <a:pt x="44255" y="20089"/>
                  <a:pt x="40536" y="18041"/>
                </a:cubicBezTo>
                <a:cubicBezTo>
                  <a:pt x="37572" y="16409"/>
                  <a:pt x="34805" y="14358"/>
                  <a:pt x="31654" y="13147"/>
                </a:cubicBezTo>
                <a:cubicBezTo>
                  <a:pt x="29467" y="12307"/>
                  <a:pt x="27178" y="11921"/>
                  <a:pt x="24876" y="11921"/>
                </a:cubicBezTo>
                <a:cubicBezTo>
                  <a:pt x="18833" y="11921"/>
                  <a:pt x="12700" y="14587"/>
                  <a:pt x="8083" y="18717"/>
                </a:cubicBezTo>
                <a:cubicBezTo>
                  <a:pt x="4785" y="21667"/>
                  <a:pt x="2156" y="25255"/>
                  <a:pt x="0" y="29162"/>
                </a:cubicBezTo>
                <a:lnTo>
                  <a:pt x="87393" y="29162"/>
                </a:lnTo>
                <a:lnTo>
                  <a:pt x="873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7" name="Google Shape;87;p5"/>
          <p:cNvSpPr/>
          <p:nvPr/>
        </p:nvSpPr>
        <p:spPr>
          <a:xfrm rot="-3382099">
            <a:off x="6414742" y="-919524"/>
            <a:ext cx="2803657" cy="5143371"/>
          </a:xfrm>
          <a:custGeom>
            <a:rect b="b" l="l" r="r" t="t"/>
            <a:pathLst>
              <a:path extrusionOk="0" h="74832" w="40791">
                <a:moveTo>
                  <a:pt x="32570" y="0"/>
                </a:moveTo>
                <a:cubicBezTo>
                  <a:pt x="34774" y="2601"/>
                  <a:pt x="36442" y="5743"/>
                  <a:pt x="37625" y="8879"/>
                </a:cubicBezTo>
                <a:cubicBezTo>
                  <a:pt x="39038" y="12621"/>
                  <a:pt x="39868" y="16650"/>
                  <a:pt x="39568" y="20674"/>
                </a:cubicBezTo>
                <a:cubicBezTo>
                  <a:pt x="39294" y="24330"/>
                  <a:pt x="38061" y="27989"/>
                  <a:pt x="35759" y="30834"/>
                </a:cubicBezTo>
                <a:cubicBezTo>
                  <a:pt x="33490" y="33641"/>
                  <a:pt x="30437" y="35603"/>
                  <a:pt x="27832" y="38049"/>
                </a:cubicBezTo>
                <a:cubicBezTo>
                  <a:pt x="25228" y="40495"/>
                  <a:pt x="23235" y="43524"/>
                  <a:pt x="22056" y="46936"/>
                </a:cubicBezTo>
                <a:cubicBezTo>
                  <a:pt x="21439" y="48723"/>
                  <a:pt x="21103" y="50569"/>
                  <a:pt x="20915" y="52451"/>
                </a:cubicBezTo>
                <a:cubicBezTo>
                  <a:pt x="20716" y="54447"/>
                  <a:pt x="20602" y="56450"/>
                  <a:pt x="20050" y="58387"/>
                </a:cubicBezTo>
                <a:cubicBezTo>
                  <a:pt x="19144" y="61573"/>
                  <a:pt x="17285" y="64395"/>
                  <a:pt x="14986" y="66708"/>
                </a:cubicBezTo>
                <a:cubicBezTo>
                  <a:pt x="12525" y="69186"/>
                  <a:pt x="9570" y="71057"/>
                  <a:pt x="6423" y="72489"/>
                </a:cubicBezTo>
                <a:cubicBezTo>
                  <a:pt x="4639" y="73299"/>
                  <a:pt x="2794" y="73968"/>
                  <a:pt x="928" y="74554"/>
                </a:cubicBezTo>
                <a:cubicBezTo>
                  <a:pt x="620" y="74652"/>
                  <a:pt x="310" y="74742"/>
                  <a:pt x="0" y="74831"/>
                </a:cubicBezTo>
                <a:lnTo>
                  <a:pt x="2761" y="74831"/>
                </a:lnTo>
                <a:cubicBezTo>
                  <a:pt x="3237" y="74667"/>
                  <a:pt x="3711" y="74495"/>
                  <a:pt x="4182" y="74318"/>
                </a:cubicBezTo>
                <a:cubicBezTo>
                  <a:pt x="7616" y="73015"/>
                  <a:pt x="10909" y="71315"/>
                  <a:pt x="13764" y="68947"/>
                </a:cubicBezTo>
                <a:cubicBezTo>
                  <a:pt x="16325" y="66824"/>
                  <a:pt x="18540" y="64173"/>
                  <a:pt x="19926" y="61096"/>
                </a:cubicBezTo>
                <a:cubicBezTo>
                  <a:pt x="20661" y="59466"/>
                  <a:pt x="21135" y="57759"/>
                  <a:pt x="21376" y="55980"/>
                </a:cubicBezTo>
                <a:cubicBezTo>
                  <a:pt x="21660" y="53878"/>
                  <a:pt x="21706" y="51744"/>
                  <a:pt x="22150" y="49664"/>
                </a:cubicBezTo>
                <a:cubicBezTo>
                  <a:pt x="22926" y="46025"/>
                  <a:pt x="24670" y="42610"/>
                  <a:pt x="27166" y="39896"/>
                </a:cubicBezTo>
                <a:cubicBezTo>
                  <a:pt x="29662" y="37181"/>
                  <a:pt x="32819" y="35219"/>
                  <a:pt x="35354" y="32547"/>
                </a:cubicBezTo>
                <a:cubicBezTo>
                  <a:pt x="37912" y="29852"/>
                  <a:pt x="39529" y="26415"/>
                  <a:pt x="40139" y="22720"/>
                </a:cubicBezTo>
                <a:cubicBezTo>
                  <a:pt x="40790" y="18772"/>
                  <a:pt x="40333" y="14702"/>
                  <a:pt x="39153" y="10903"/>
                </a:cubicBezTo>
                <a:cubicBezTo>
                  <a:pt x="38087" y="7466"/>
                  <a:pt x="36503" y="4179"/>
                  <a:pt x="34344" y="1320"/>
                </a:cubicBezTo>
                <a:cubicBezTo>
                  <a:pt x="34003" y="869"/>
                  <a:pt x="33639" y="431"/>
                  <a:pt x="33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88" name="Google Shape;88;p5"/>
          <p:cNvSpPr/>
          <p:nvPr/>
        </p:nvSpPr>
        <p:spPr>
          <a:xfrm>
            <a:off x="7354709" y="4156476"/>
            <a:ext cx="1611907" cy="872879"/>
          </a:xfrm>
          <a:custGeom>
            <a:rect b="b" l="l" r="r" t="t"/>
            <a:pathLst>
              <a:path extrusionOk="0" h="13499" w="24928">
                <a:moveTo>
                  <a:pt x="16714" y="7001"/>
                </a:moveTo>
                <a:cubicBezTo>
                  <a:pt x="15309" y="8938"/>
                  <a:pt x="13613" y="10646"/>
                  <a:pt x="11687" y="12067"/>
                </a:cubicBezTo>
                <a:cubicBezTo>
                  <a:pt x="11862" y="11457"/>
                  <a:pt x="12974" y="10325"/>
                  <a:pt x="13185" y="10090"/>
                </a:cubicBezTo>
                <a:cubicBezTo>
                  <a:pt x="13777" y="9428"/>
                  <a:pt x="14412" y="8807"/>
                  <a:pt x="15088" y="8231"/>
                </a:cubicBezTo>
                <a:cubicBezTo>
                  <a:pt x="15606" y="7790"/>
                  <a:pt x="16153" y="7385"/>
                  <a:pt x="16714" y="7001"/>
                </a:cubicBezTo>
                <a:close/>
                <a:moveTo>
                  <a:pt x="18370" y="1"/>
                </a:moveTo>
                <a:cubicBezTo>
                  <a:pt x="18067" y="1"/>
                  <a:pt x="17755" y="41"/>
                  <a:pt x="17467" y="86"/>
                </a:cubicBezTo>
                <a:cubicBezTo>
                  <a:pt x="16171" y="290"/>
                  <a:pt x="14918" y="701"/>
                  <a:pt x="13729" y="1266"/>
                </a:cubicBezTo>
                <a:cubicBezTo>
                  <a:pt x="11295" y="2426"/>
                  <a:pt x="9155" y="4144"/>
                  <a:pt x="7198" y="6003"/>
                </a:cubicBezTo>
                <a:cubicBezTo>
                  <a:pt x="5994" y="7145"/>
                  <a:pt x="4842" y="8344"/>
                  <a:pt x="3686" y="9536"/>
                </a:cubicBezTo>
                <a:cubicBezTo>
                  <a:pt x="3109" y="10133"/>
                  <a:pt x="2539" y="10738"/>
                  <a:pt x="1953" y="11326"/>
                </a:cubicBezTo>
                <a:cubicBezTo>
                  <a:pt x="1320" y="11962"/>
                  <a:pt x="662" y="12554"/>
                  <a:pt x="85" y="13243"/>
                </a:cubicBezTo>
                <a:cubicBezTo>
                  <a:pt x="1" y="13344"/>
                  <a:pt x="73" y="13499"/>
                  <a:pt x="186" y="13499"/>
                </a:cubicBezTo>
                <a:cubicBezTo>
                  <a:pt x="209" y="13499"/>
                  <a:pt x="235" y="13492"/>
                  <a:pt x="261" y="13476"/>
                </a:cubicBezTo>
                <a:cubicBezTo>
                  <a:pt x="1355" y="12802"/>
                  <a:pt x="2267" y="11843"/>
                  <a:pt x="3188" y="10946"/>
                </a:cubicBezTo>
                <a:cubicBezTo>
                  <a:pt x="4149" y="10010"/>
                  <a:pt x="5074" y="9036"/>
                  <a:pt x="6018" y="8084"/>
                </a:cubicBezTo>
                <a:cubicBezTo>
                  <a:pt x="7831" y="6251"/>
                  <a:pt x="9716" y="4474"/>
                  <a:pt x="11878" y="3076"/>
                </a:cubicBezTo>
                <a:cubicBezTo>
                  <a:pt x="12914" y="2401"/>
                  <a:pt x="14015" y="1831"/>
                  <a:pt x="15165" y="1374"/>
                </a:cubicBezTo>
                <a:cubicBezTo>
                  <a:pt x="15694" y="1164"/>
                  <a:pt x="16235" y="983"/>
                  <a:pt x="16786" y="838"/>
                </a:cubicBezTo>
                <a:cubicBezTo>
                  <a:pt x="17277" y="709"/>
                  <a:pt x="17886" y="511"/>
                  <a:pt x="18433" y="511"/>
                </a:cubicBezTo>
                <a:cubicBezTo>
                  <a:pt x="18563" y="511"/>
                  <a:pt x="18690" y="522"/>
                  <a:pt x="18811" y="548"/>
                </a:cubicBezTo>
                <a:cubicBezTo>
                  <a:pt x="20456" y="904"/>
                  <a:pt x="18662" y="4060"/>
                  <a:pt x="17594" y="5719"/>
                </a:cubicBezTo>
                <a:cubicBezTo>
                  <a:pt x="16166" y="6537"/>
                  <a:pt x="14845" y="7529"/>
                  <a:pt x="13659" y="8670"/>
                </a:cubicBezTo>
                <a:cubicBezTo>
                  <a:pt x="12938" y="9363"/>
                  <a:pt x="12271" y="10110"/>
                  <a:pt x="11661" y="10904"/>
                </a:cubicBezTo>
                <a:cubicBezTo>
                  <a:pt x="11268" y="11417"/>
                  <a:pt x="10617" y="12269"/>
                  <a:pt x="11268" y="12851"/>
                </a:cubicBezTo>
                <a:cubicBezTo>
                  <a:pt x="11332" y="12908"/>
                  <a:pt x="11424" y="12949"/>
                  <a:pt x="11514" y="12949"/>
                </a:cubicBezTo>
                <a:cubicBezTo>
                  <a:pt x="11566" y="12949"/>
                  <a:pt x="11618" y="12935"/>
                  <a:pt x="11663" y="12903"/>
                </a:cubicBezTo>
                <a:cubicBezTo>
                  <a:pt x="13752" y="11391"/>
                  <a:pt x="15587" y="9554"/>
                  <a:pt x="17096" y="7461"/>
                </a:cubicBezTo>
                <a:cubicBezTo>
                  <a:pt x="17382" y="7063"/>
                  <a:pt x="17653" y="6656"/>
                  <a:pt x="17914" y="6240"/>
                </a:cubicBezTo>
                <a:cubicBezTo>
                  <a:pt x="18423" y="5945"/>
                  <a:pt x="18939" y="5664"/>
                  <a:pt x="19469" y="5415"/>
                </a:cubicBezTo>
                <a:cubicBezTo>
                  <a:pt x="20183" y="5082"/>
                  <a:pt x="21072" y="4588"/>
                  <a:pt x="21886" y="4588"/>
                </a:cubicBezTo>
                <a:cubicBezTo>
                  <a:pt x="21908" y="4588"/>
                  <a:pt x="21931" y="4588"/>
                  <a:pt x="21954" y="4589"/>
                </a:cubicBezTo>
                <a:cubicBezTo>
                  <a:pt x="23315" y="4638"/>
                  <a:pt x="22602" y="6262"/>
                  <a:pt x="22275" y="7000"/>
                </a:cubicBezTo>
                <a:cubicBezTo>
                  <a:pt x="21717" y="8261"/>
                  <a:pt x="20975" y="9404"/>
                  <a:pt x="20096" y="10438"/>
                </a:cubicBezTo>
                <a:cubicBezTo>
                  <a:pt x="19690" y="10778"/>
                  <a:pt x="19325" y="11166"/>
                  <a:pt x="19011" y="11594"/>
                </a:cubicBezTo>
                <a:lnTo>
                  <a:pt x="19001" y="11604"/>
                </a:lnTo>
                <a:lnTo>
                  <a:pt x="19002" y="11604"/>
                </a:lnTo>
                <a:cubicBezTo>
                  <a:pt x="18986" y="11626"/>
                  <a:pt x="18968" y="11646"/>
                  <a:pt x="18950" y="11669"/>
                </a:cubicBezTo>
                <a:cubicBezTo>
                  <a:pt x="18782" y="11905"/>
                  <a:pt x="19011" y="12149"/>
                  <a:pt x="19243" y="12149"/>
                </a:cubicBezTo>
                <a:cubicBezTo>
                  <a:pt x="19317" y="12149"/>
                  <a:pt x="19391" y="12124"/>
                  <a:pt x="19453" y="12065"/>
                </a:cubicBezTo>
                <a:cubicBezTo>
                  <a:pt x="19868" y="11672"/>
                  <a:pt x="20259" y="11251"/>
                  <a:pt x="20621" y="10809"/>
                </a:cubicBezTo>
                <a:cubicBezTo>
                  <a:pt x="21229" y="10314"/>
                  <a:pt x="21933" y="9953"/>
                  <a:pt x="22689" y="9745"/>
                </a:cubicBezTo>
                <a:cubicBezTo>
                  <a:pt x="22922" y="9682"/>
                  <a:pt x="23252" y="9584"/>
                  <a:pt x="23533" y="9584"/>
                </a:cubicBezTo>
                <a:cubicBezTo>
                  <a:pt x="23616" y="9584"/>
                  <a:pt x="23694" y="9592"/>
                  <a:pt x="23765" y="9613"/>
                </a:cubicBezTo>
                <a:cubicBezTo>
                  <a:pt x="24157" y="9725"/>
                  <a:pt x="24135" y="10219"/>
                  <a:pt x="24059" y="10541"/>
                </a:cubicBezTo>
                <a:cubicBezTo>
                  <a:pt x="23906" y="11196"/>
                  <a:pt x="23588" y="11645"/>
                  <a:pt x="23692" y="12348"/>
                </a:cubicBezTo>
                <a:cubicBezTo>
                  <a:pt x="23713" y="12488"/>
                  <a:pt x="23816" y="12550"/>
                  <a:pt x="23926" y="12550"/>
                </a:cubicBezTo>
                <a:cubicBezTo>
                  <a:pt x="24069" y="12550"/>
                  <a:pt x="24225" y="12445"/>
                  <a:pt x="24230" y="12274"/>
                </a:cubicBezTo>
                <a:cubicBezTo>
                  <a:pt x="24256" y="11414"/>
                  <a:pt x="24928" y="10702"/>
                  <a:pt x="24696" y="9804"/>
                </a:cubicBezTo>
                <a:cubicBezTo>
                  <a:pt x="24534" y="9183"/>
                  <a:pt x="24075" y="8995"/>
                  <a:pt x="23555" y="8995"/>
                </a:cubicBezTo>
                <a:cubicBezTo>
                  <a:pt x="23393" y="8995"/>
                  <a:pt x="23225" y="9013"/>
                  <a:pt x="23059" y="9042"/>
                </a:cubicBezTo>
                <a:cubicBezTo>
                  <a:pt x="22547" y="9134"/>
                  <a:pt x="22050" y="9290"/>
                  <a:pt x="21577" y="9506"/>
                </a:cubicBezTo>
                <a:cubicBezTo>
                  <a:pt x="21954" y="8925"/>
                  <a:pt x="22289" y="8319"/>
                  <a:pt x="22579" y="7690"/>
                </a:cubicBezTo>
                <a:cubicBezTo>
                  <a:pt x="23075" y="6615"/>
                  <a:pt x="24036" y="4333"/>
                  <a:pt x="22160" y="4060"/>
                </a:cubicBezTo>
                <a:cubicBezTo>
                  <a:pt x="22059" y="4046"/>
                  <a:pt x="21958" y="4039"/>
                  <a:pt x="21856" y="4039"/>
                </a:cubicBezTo>
                <a:cubicBezTo>
                  <a:pt x="21217" y="4039"/>
                  <a:pt x="20581" y="4306"/>
                  <a:pt x="20001" y="4540"/>
                </a:cubicBezTo>
                <a:cubicBezTo>
                  <a:pt x="19499" y="4742"/>
                  <a:pt x="19009" y="4974"/>
                  <a:pt x="18525" y="5219"/>
                </a:cubicBezTo>
                <a:cubicBezTo>
                  <a:pt x="18740" y="4838"/>
                  <a:pt x="18947" y="4455"/>
                  <a:pt x="19141" y="4063"/>
                </a:cubicBezTo>
                <a:cubicBezTo>
                  <a:pt x="19580" y="3168"/>
                  <a:pt x="20187" y="2051"/>
                  <a:pt x="19912" y="1009"/>
                </a:cubicBezTo>
                <a:cubicBezTo>
                  <a:pt x="19698" y="204"/>
                  <a:pt x="19056" y="1"/>
                  <a:pt x="18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9" name="Shape 89"/>
        <p:cNvGrpSpPr/>
        <p:nvPr/>
      </p:nvGrpSpPr>
      <p:grpSpPr>
        <a:xfrm>
          <a:off x="0" y="0"/>
          <a:ext cx="0" cy="0"/>
          <a:chOff x="0" y="0"/>
          <a:chExt cx="0" cy="0"/>
        </a:xfrm>
      </p:grpSpPr>
      <p:sp>
        <p:nvSpPr>
          <p:cNvPr id="90" name="Google Shape;90;p6"/>
          <p:cNvSpPr/>
          <p:nvPr/>
        </p:nvSpPr>
        <p:spPr>
          <a:xfrm>
            <a:off x="6633775" y="-31"/>
            <a:ext cx="2509881" cy="1506733"/>
          </a:xfrm>
          <a:custGeom>
            <a:rect b="b" l="l" r="r" t="t"/>
            <a:pathLst>
              <a:path extrusionOk="0" h="31838" w="53035">
                <a:moveTo>
                  <a:pt x="59" y="0"/>
                </a:moveTo>
                <a:cubicBezTo>
                  <a:pt x="174" y="1745"/>
                  <a:pt x="30" y="3670"/>
                  <a:pt x="23" y="5325"/>
                </a:cubicBezTo>
                <a:cubicBezTo>
                  <a:pt x="1" y="10356"/>
                  <a:pt x="2936" y="15283"/>
                  <a:pt x="7312" y="17557"/>
                </a:cubicBezTo>
                <a:cubicBezTo>
                  <a:pt x="9699" y="18798"/>
                  <a:pt x="12276" y="19244"/>
                  <a:pt x="14927" y="19244"/>
                </a:cubicBezTo>
                <a:cubicBezTo>
                  <a:pt x="18829" y="19244"/>
                  <a:pt x="22892" y="18278"/>
                  <a:pt x="26750" y="17463"/>
                </a:cubicBezTo>
                <a:cubicBezTo>
                  <a:pt x="29365" y="16910"/>
                  <a:pt x="32163" y="16487"/>
                  <a:pt x="34884" y="16487"/>
                </a:cubicBezTo>
                <a:cubicBezTo>
                  <a:pt x="38905" y="16487"/>
                  <a:pt x="42759" y="17411"/>
                  <a:pt x="45611" y="20207"/>
                </a:cubicBezTo>
                <a:cubicBezTo>
                  <a:pt x="48890" y="23422"/>
                  <a:pt x="50011" y="28401"/>
                  <a:pt x="53034" y="31838"/>
                </a:cubicBezTo>
                <a:lnTo>
                  <a:pt x="530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6044591" y="3558325"/>
            <a:ext cx="3099193" cy="1584984"/>
          </a:xfrm>
          <a:custGeom>
            <a:rect b="b" l="l" r="r" t="t"/>
            <a:pathLst>
              <a:path extrusionOk="0" h="34018" w="66517">
                <a:moveTo>
                  <a:pt x="49069" y="0"/>
                </a:moveTo>
                <a:cubicBezTo>
                  <a:pt x="48942" y="0"/>
                  <a:pt x="48816" y="2"/>
                  <a:pt x="48689" y="4"/>
                </a:cubicBezTo>
                <a:cubicBezTo>
                  <a:pt x="42760" y="113"/>
                  <a:pt x="36563" y="3376"/>
                  <a:pt x="34445" y="9057"/>
                </a:cubicBezTo>
                <a:cubicBezTo>
                  <a:pt x="32579" y="14059"/>
                  <a:pt x="33743" y="20649"/>
                  <a:pt x="29674" y="24005"/>
                </a:cubicBezTo>
                <a:cubicBezTo>
                  <a:pt x="28250" y="25180"/>
                  <a:pt x="26646" y="25619"/>
                  <a:pt x="24932" y="25619"/>
                </a:cubicBezTo>
                <a:cubicBezTo>
                  <a:pt x="19848" y="25619"/>
                  <a:pt x="13797" y="21752"/>
                  <a:pt x="8610" y="21752"/>
                </a:cubicBezTo>
                <a:cubicBezTo>
                  <a:pt x="7003" y="21752"/>
                  <a:pt x="5479" y="22123"/>
                  <a:pt x="4093" y="23094"/>
                </a:cubicBezTo>
                <a:cubicBezTo>
                  <a:pt x="757" y="25432"/>
                  <a:pt x="376" y="29664"/>
                  <a:pt x="0" y="34018"/>
                </a:cubicBezTo>
                <a:lnTo>
                  <a:pt x="66515" y="34018"/>
                </a:lnTo>
                <a:lnTo>
                  <a:pt x="66516" y="5858"/>
                </a:lnTo>
                <a:cubicBezTo>
                  <a:pt x="66175" y="5666"/>
                  <a:pt x="65838" y="5476"/>
                  <a:pt x="65503" y="5288"/>
                </a:cubicBezTo>
                <a:cubicBezTo>
                  <a:pt x="60412" y="2430"/>
                  <a:pt x="54862" y="0"/>
                  <a:pt x="49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5207301" y="4466207"/>
            <a:ext cx="2549728" cy="677082"/>
          </a:xfrm>
          <a:custGeom>
            <a:rect b="b" l="l" r="r" t="t"/>
            <a:pathLst>
              <a:path extrusionOk="0" h="14532" w="54724">
                <a:moveTo>
                  <a:pt x="25234" y="0"/>
                </a:moveTo>
                <a:cubicBezTo>
                  <a:pt x="24731" y="0"/>
                  <a:pt x="24228" y="18"/>
                  <a:pt x="23724" y="56"/>
                </a:cubicBezTo>
                <a:cubicBezTo>
                  <a:pt x="14831" y="722"/>
                  <a:pt x="8767" y="7638"/>
                  <a:pt x="2155" y="12919"/>
                </a:cubicBezTo>
                <a:cubicBezTo>
                  <a:pt x="1449" y="13483"/>
                  <a:pt x="731" y="14020"/>
                  <a:pt x="1" y="14532"/>
                </a:cubicBezTo>
                <a:lnTo>
                  <a:pt x="1338" y="14532"/>
                </a:lnTo>
                <a:cubicBezTo>
                  <a:pt x="7745" y="9783"/>
                  <a:pt x="13182" y="3007"/>
                  <a:pt x="21188" y="1262"/>
                </a:cubicBezTo>
                <a:cubicBezTo>
                  <a:pt x="22593" y="956"/>
                  <a:pt x="23985" y="815"/>
                  <a:pt x="25362" y="815"/>
                </a:cubicBezTo>
                <a:cubicBezTo>
                  <a:pt x="33751" y="815"/>
                  <a:pt x="41541" y="6061"/>
                  <a:pt x="48044" y="11105"/>
                </a:cubicBezTo>
                <a:cubicBezTo>
                  <a:pt x="49632" y="12335"/>
                  <a:pt x="51247" y="13520"/>
                  <a:pt x="52969" y="14532"/>
                </a:cubicBezTo>
                <a:lnTo>
                  <a:pt x="54723" y="14532"/>
                </a:lnTo>
                <a:cubicBezTo>
                  <a:pt x="52870" y="13570"/>
                  <a:pt x="51135" y="12415"/>
                  <a:pt x="49457" y="11145"/>
                </a:cubicBezTo>
                <a:cubicBezTo>
                  <a:pt x="47451" y="9625"/>
                  <a:pt x="45502" y="8035"/>
                  <a:pt x="43421" y="6623"/>
                </a:cubicBezTo>
                <a:cubicBezTo>
                  <a:pt x="41399" y="5251"/>
                  <a:pt x="39289" y="4007"/>
                  <a:pt x="37086" y="2967"/>
                </a:cubicBezTo>
                <a:cubicBezTo>
                  <a:pt x="33377" y="1216"/>
                  <a:pt x="29335" y="0"/>
                  <a:pt x="252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7313611" y="-125"/>
            <a:ext cx="1830058" cy="3010012"/>
          </a:xfrm>
          <a:custGeom>
            <a:rect b="b" l="l" r="r" t="t"/>
            <a:pathLst>
              <a:path extrusionOk="0" h="63603" w="38670">
                <a:moveTo>
                  <a:pt x="1113" y="1"/>
                </a:moveTo>
                <a:lnTo>
                  <a:pt x="754" y="2"/>
                </a:lnTo>
                <a:cubicBezTo>
                  <a:pt x="1" y="4214"/>
                  <a:pt x="1407" y="8829"/>
                  <a:pt x="4706" y="11609"/>
                </a:cubicBezTo>
                <a:cubicBezTo>
                  <a:pt x="7023" y="13561"/>
                  <a:pt x="9861" y="14671"/>
                  <a:pt x="12519" y="16027"/>
                </a:cubicBezTo>
                <a:cubicBezTo>
                  <a:pt x="15216" y="17405"/>
                  <a:pt x="17815" y="19144"/>
                  <a:pt x="19081" y="22068"/>
                </a:cubicBezTo>
                <a:cubicBezTo>
                  <a:pt x="20532" y="25421"/>
                  <a:pt x="20130" y="29306"/>
                  <a:pt x="19896" y="32860"/>
                </a:cubicBezTo>
                <a:cubicBezTo>
                  <a:pt x="19646" y="36678"/>
                  <a:pt x="19784" y="40530"/>
                  <a:pt x="20591" y="44275"/>
                </a:cubicBezTo>
                <a:cubicBezTo>
                  <a:pt x="21358" y="47831"/>
                  <a:pt x="22771" y="51234"/>
                  <a:pt x="24943" y="54129"/>
                </a:cubicBezTo>
                <a:cubicBezTo>
                  <a:pt x="26808" y="56615"/>
                  <a:pt x="29152" y="58681"/>
                  <a:pt x="31755" y="60318"/>
                </a:cubicBezTo>
                <a:cubicBezTo>
                  <a:pt x="33921" y="61680"/>
                  <a:pt x="36251" y="62761"/>
                  <a:pt x="38669" y="63603"/>
                </a:cubicBezTo>
                <a:lnTo>
                  <a:pt x="38669" y="62693"/>
                </a:lnTo>
                <a:cubicBezTo>
                  <a:pt x="37091" y="62136"/>
                  <a:pt x="35549" y="61476"/>
                  <a:pt x="34068" y="60689"/>
                </a:cubicBezTo>
                <a:cubicBezTo>
                  <a:pt x="31380" y="59262"/>
                  <a:pt x="28894" y="57429"/>
                  <a:pt x="26841" y="55141"/>
                </a:cubicBezTo>
                <a:cubicBezTo>
                  <a:pt x="24560" y="52600"/>
                  <a:pt x="22928" y="49548"/>
                  <a:pt x="21943" y="46252"/>
                </a:cubicBezTo>
                <a:cubicBezTo>
                  <a:pt x="20866" y="42649"/>
                  <a:pt x="20526" y="38864"/>
                  <a:pt x="20572" y="35110"/>
                </a:cubicBezTo>
                <a:cubicBezTo>
                  <a:pt x="20617" y="31527"/>
                  <a:pt x="21120" y="27848"/>
                  <a:pt x="20419" y="24303"/>
                </a:cubicBezTo>
                <a:cubicBezTo>
                  <a:pt x="20094" y="22659"/>
                  <a:pt x="19457" y="21088"/>
                  <a:pt x="18448" y="19759"/>
                </a:cubicBezTo>
                <a:cubicBezTo>
                  <a:pt x="17583" y="18619"/>
                  <a:pt x="16485" y="17696"/>
                  <a:pt x="15302" y="16922"/>
                </a:cubicBezTo>
                <a:cubicBezTo>
                  <a:pt x="12818" y="15301"/>
                  <a:pt x="10006" y="14311"/>
                  <a:pt x="7445" y="12833"/>
                </a:cubicBezTo>
                <a:cubicBezTo>
                  <a:pt x="6169" y="12097"/>
                  <a:pt x="4939" y="11237"/>
                  <a:pt x="3931" y="10139"/>
                </a:cubicBezTo>
                <a:cubicBezTo>
                  <a:pt x="2904" y="9020"/>
                  <a:pt x="2126" y="7661"/>
                  <a:pt x="1631" y="6213"/>
                </a:cubicBezTo>
                <a:cubicBezTo>
                  <a:pt x="955" y="4240"/>
                  <a:pt x="766" y="2070"/>
                  <a:pt x="1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8194399" y="4066033"/>
            <a:ext cx="120488" cy="92486"/>
          </a:xfrm>
          <a:custGeom>
            <a:rect b="b" l="l" r="r" t="t"/>
            <a:pathLst>
              <a:path extrusionOk="0" h="1985" w="2586">
                <a:moveTo>
                  <a:pt x="1617" y="0"/>
                </a:moveTo>
                <a:cubicBezTo>
                  <a:pt x="1561" y="0"/>
                  <a:pt x="1505" y="4"/>
                  <a:pt x="1449" y="7"/>
                </a:cubicBezTo>
                <a:cubicBezTo>
                  <a:pt x="1348" y="12"/>
                  <a:pt x="1244" y="14"/>
                  <a:pt x="1147" y="43"/>
                </a:cubicBezTo>
                <a:cubicBezTo>
                  <a:pt x="1052" y="72"/>
                  <a:pt x="960" y="120"/>
                  <a:pt x="871" y="160"/>
                </a:cubicBezTo>
                <a:cubicBezTo>
                  <a:pt x="816" y="184"/>
                  <a:pt x="763" y="209"/>
                  <a:pt x="708" y="233"/>
                </a:cubicBezTo>
                <a:cubicBezTo>
                  <a:pt x="595" y="285"/>
                  <a:pt x="499" y="370"/>
                  <a:pt x="408" y="455"/>
                </a:cubicBezTo>
                <a:lnTo>
                  <a:pt x="299" y="559"/>
                </a:lnTo>
                <a:cubicBezTo>
                  <a:pt x="139" y="709"/>
                  <a:pt x="0" y="951"/>
                  <a:pt x="25" y="1180"/>
                </a:cubicBezTo>
                <a:lnTo>
                  <a:pt x="28" y="1162"/>
                </a:lnTo>
                <a:lnTo>
                  <a:pt x="28" y="1162"/>
                </a:lnTo>
                <a:cubicBezTo>
                  <a:pt x="19" y="1268"/>
                  <a:pt x="33" y="1376"/>
                  <a:pt x="72" y="1477"/>
                </a:cubicBezTo>
                <a:cubicBezTo>
                  <a:pt x="89" y="1508"/>
                  <a:pt x="107" y="1538"/>
                  <a:pt x="128" y="1568"/>
                </a:cubicBezTo>
                <a:lnTo>
                  <a:pt x="128" y="1568"/>
                </a:lnTo>
                <a:cubicBezTo>
                  <a:pt x="129" y="1570"/>
                  <a:pt x="132" y="1573"/>
                  <a:pt x="133" y="1575"/>
                </a:cubicBezTo>
                <a:cubicBezTo>
                  <a:pt x="160" y="1620"/>
                  <a:pt x="192" y="1660"/>
                  <a:pt x="228" y="1698"/>
                </a:cubicBezTo>
                <a:cubicBezTo>
                  <a:pt x="280" y="1758"/>
                  <a:pt x="340" y="1813"/>
                  <a:pt x="408" y="1858"/>
                </a:cubicBezTo>
                <a:cubicBezTo>
                  <a:pt x="534" y="1940"/>
                  <a:pt x="683" y="1958"/>
                  <a:pt x="827" y="1971"/>
                </a:cubicBezTo>
                <a:cubicBezTo>
                  <a:pt x="884" y="1976"/>
                  <a:pt x="940" y="1979"/>
                  <a:pt x="996" y="1983"/>
                </a:cubicBezTo>
                <a:cubicBezTo>
                  <a:pt x="1016" y="1984"/>
                  <a:pt x="1035" y="1985"/>
                  <a:pt x="1054" y="1985"/>
                </a:cubicBezTo>
                <a:cubicBezTo>
                  <a:pt x="1224" y="1985"/>
                  <a:pt x="1388" y="1942"/>
                  <a:pt x="1551" y="1896"/>
                </a:cubicBezTo>
                <a:cubicBezTo>
                  <a:pt x="1673" y="1863"/>
                  <a:pt x="1803" y="1814"/>
                  <a:pt x="1905" y="1738"/>
                </a:cubicBezTo>
                <a:cubicBezTo>
                  <a:pt x="1953" y="1702"/>
                  <a:pt x="2001" y="1666"/>
                  <a:pt x="2048" y="1630"/>
                </a:cubicBezTo>
                <a:cubicBezTo>
                  <a:pt x="2142" y="1558"/>
                  <a:pt x="2228" y="1493"/>
                  <a:pt x="2300" y="1399"/>
                </a:cubicBezTo>
                <a:cubicBezTo>
                  <a:pt x="2403" y="1268"/>
                  <a:pt x="2515" y="1147"/>
                  <a:pt x="2552" y="976"/>
                </a:cubicBezTo>
                <a:cubicBezTo>
                  <a:pt x="2586" y="850"/>
                  <a:pt x="2586" y="718"/>
                  <a:pt x="2552" y="592"/>
                </a:cubicBezTo>
                <a:cubicBezTo>
                  <a:pt x="2521" y="471"/>
                  <a:pt x="2459" y="362"/>
                  <a:pt x="2371" y="272"/>
                </a:cubicBezTo>
                <a:cubicBezTo>
                  <a:pt x="2263" y="184"/>
                  <a:pt x="2171" y="111"/>
                  <a:pt x="2038" y="71"/>
                </a:cubicBezTo>
                <a:cubicBezTo>
                  <a:pt x="2015" y="63"/>
                  <a:pt x="1990" y="59"/>
                  <a:pt x="1966" y="53"/>
                </a:cubicBezTo>
                <a:cubicBezTo>
                  <a:pt x="1852" y="27"/>
                  <a:pt x="1734" y="0"/>
                  <a:pt x="16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8086354" y="4276953"/>
            <a:ext cx="138240" cy="117180"/>
          </a:xfrm>
          <a:custGeom>
            <a:rect b="b" l="l" r="r" t="t"/>
            <a:pathLst>
              <a:path extrusionOk="0" h="2515" w="2967">
                <a:moveTo>
                  <a:pt x="1770" y="1"/>
                </a:moveTo>
                <a:cubicBezTo>
                  <a:pt x="1629" y="1"/>
                  <a:pt x="1582" y="17"/>
                  <a:pt x="1482" y="59"/>
                </a:cubicBezTo>
                <a:cubicBezTo>
                  <a:pt x="1390" y="96"/>
                  <a:pt x="1295" y="128"/>
                  <a:pt x="1201" y="162"/>
                </a:cubicBezTo>
                <a:cubicBezTo>
                  <a:pt x="1021" y="229"/>
                  <a:pt x="874" y="319"/>
                  <a:pt x="715" y="420"/>
                </a:cubicBezTo>
                <a:cubicBezTo>
                  <a:pt x="603" y="492"/>
                  <a:pt x="495" y="577"/>
                  <a:pt x="410" y="684"/>
                </a:cubicBezTo>
                <a:cubicBezTo>
                  <a:pt x="351" y="759"/>
                  <a:pt x="282" y="840"/>
                  <a:pt x="233" y="923"/>
                </a:cubicBezTo>
                <a:cubicBezTo>
                  <a:pt x="214" y="956"/>
                  <a:pt x="197" y="991"/>
                  <a:pt x="182" y="1027"/>
                </a:cubicBezTo>
                <a:cubicBezTo>
                  <a:pt x="175" y="1038"/>
                  <a:pt x="165" y="1049"/>
                  <a:pt x="159" y="1060"/>
                </a:cubicBezTo>
                <a:cubicBezTo>
                  <a:pt x="110" y="1147"/>
                  <a:pt x="76" y="1240"/>
                  <a:pt x="57" y="1338"/>
                </a:cubicBezTo>
                <a:cubicBezTo>
                  <a:pt x="27" y="1416"/>
                  <a:pt x="12" y="1500"/>
                  <a:pt x="11" y="1583"/>
                </a:cubicBezTo>
                <a:cubicBezTo>
                  <a:pt x="1" y="1709"/>
                  <a:pt x="27" y="1835"/>
                  <a:pt x="83" y="1948"/>
                </a:cubicBezTo>
                <a:cubicBezTo>
                  <a:pt x="112" y="2010"/>
                  <a:pt x="171" y="2072"/>
                  <a:pt x="217" y="2119"/>
                </a:cubicBezTo>
                <a:cubicBezTo>
                  <a:pt x="216" y="2119"/>
                  <a:pt x="216" y="2118"/>
                  <a:pt x="215" y="2117"/>
                </a:cubicBezTo>
                <a:lnTo>
                  <a:pt x="215" y="2117"/>
                </a:lnTo>
                <a:cubicBezTo>
                  <a:pt x="259" y="2165"/>
                  <a:pt x="307" y="2207"/>
                  <a:pt x="361" y="2239"/>
                </a:cubicBezTo>
                <a:cubicBezTo>
                  <a:pt x="472" y="2327"/>
                  <a:pt x="600" y="2389"/>
                  <a:pt x="737" y="2419"/>
                </a:cubicBezTo>
                <a:cubicBezTo>
                  <a:pt x="897" y="2490"/>
                  <a:pt x="917" y="2493"/>
                  <a:pt x="1146" y="2510"/>
                </a:cubicBezTo>
                <a:cubicBezTo>
                  <a:pt x="1178" y="2513"/>
                  <a:pt x="1210" y="2514"/>
                  <a:pt x="1242" y="2514"/>
                </a:cubicBezTo>
                <a:cubicBezTo>
                  <a:pt x="1343" y="2514"/>
                  <a:pt x="1443" y="2499"/>
                  <a:pt x="1540" y="2469"/>
                </a:cubicBezTo>
                <a:cubicBezTo>
                  <a:pt x="1672" y="2426"/>
                  <a:pt x="1802" y="2374"/>
                  <a:pt x="1929" y="2318"/>
                </a:cubicBezTo>
                <a:cubicBezTo>
                  <a:pt x="2067" y="2272"/>
                  <a:pt x="2191" y="2190"/>
                  <a:pt x="2289" y="2080"/>
                </a:cubicBezTo>
                <a:lnTo>
                  <a:pt x="2314" y="2060"/>
                </a:lnTo>
                <a:cubicBezTo>
                  <a:pt x="2334" y="2044"/>
                  <a:pt x="2354" y="2027"/>
                  <a:pt x="2374" y="2011"/>
                </a:cubicBezTo>
                <a:cubicBezTo>
                  <a:pt x="2410" y="1979"/>
                  <a:pt x="2446" y="1949"/>
                  <a:pt x="2482" y="1918"/>
                </a:cubicBezTo>
                <a:cubicBezTo>
                  <a:pt x="2837" y="1603"/>
                  <a:pt x="2966" y="1095"/>
                  <a:pt x="2785" y="651"/>
                </a:cubicBezTo>
                <a:cubicBezTo>
                  <a:pt x="2664" y="358"/>
                  <a:pt x="2413" y="126"/>
                  <a:pt x="2110" y="40"/>
                </a:cubicBezTo>
                <a:cubicBezTo>
                  <a:pt x="2011" y="17"/>
                  <a:pt x="1909" y="4"/>
                  <a:pt x="1806" y="1"/>
                </a:cubicBezTo>
                <a:cubicBezTo>
                  <a:pt x="1793" y="1"/>
                  <a:pt x="1781" y="1"/>
                  <a:pt x="17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086774" y="4350614"/>
            <a:ext cx="186" cy="978"/>
          </a:xfrm>
          <a:custGeom>
            <a:rect b="b" l="l" r="r" t="t"/>
            <a:pathLst>
              <a:path extrusionOk="0" h="21" w="4">
                <a:moveTo>
                  <a:pt x="3" y="1"/>
                </a:moveTo>
                <a:lnTo>
                  <a:pt x="2" y="11"/>
                </a:lnTo>
                <a:lnTo>
                  <a:pt x="2" y="11"/>
                </a:lnTo>
                <a:cubicBezTo>
                  <a:pt x="2" y="8"/>
                  <a:pt x="3" y="5"/>
                  <a:pt x="3" y="2"/>
                </a:cubicBezTo>
                <a:lnTo>
                  <a:pt x="3" y="1"/>
                </a:lnTo>
                <a:close/>
                <a:moveTo>
                  <a:pt x="2" y="11"/>
                </a:moveTo>
                <a:cubicBezTo>
                  <a:pt x="1" y="14"/>
                  <a:pt x="0" y="17"/>
                  <a:pt x="0" y="21"/>
                </a:cubicBezTo>
                <a:lnTo>
                  <a:pt x="2" y="11"/>
                </a:lnTo>
                <a:close/>
              </a:path>
            </a:pathLst>
          </a:custGeom>
          <a:solidFill>
            <a:srgbClr val="FDD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086914" y="4342414"/>
            <a:ext cx="1025" cy="8247"/>
          </a:xfrm>
          <a:custGeom>
            <a:rect b="b" l="l" r="r" t="t"/>
            <a:pathLst>
              <a:path extrusionOk="0" h="177" w="22">
                <a:moveTo>
                  <a:pt x="22" y="1"/>
                </a:moveTo>
                <a:cubicBezTo>
                  <a:pt x="10" y="59"/>
                  <a:pt x="3" y="118"/>
                  <a:pt x="0" y="177"/>
                </a:cubicBezTo>
                <a:cubicBezTo>
                  <a:pt x="7" y="118"/>
                  <a:pt x="15" y="60"/>
                  <a:pt x="22" y="1"/>
                </a:cubicBezTo>
                <a:close/>
              </a:path>
            </a:pathLst>
          </a:custGeom>
          <a:solidFill>
            <a:srgbClr val="FDD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8384678" y="4415329"/>
            <a:ext cx="127058" cy="105299"/>
          </a:xfrm>
          <a:custGeom>
            <a:rect b="b" l="l" r="r" t="t"/>
            <a:pathLst>
              <a:path extrusionOk="0" h="2260" w="2727">
                <a:moveTo>
                  <a:pt x="1519" y="1"/>
                </a:moveTo>
                <a:cubicBezTo>
                  <a:pt x="1471" y="1"/>
                  <a:pt x="1423" y="4"/>
                  <a:pt x="1375" y="11"/>
                </a:cubicBezTo>
                <a:cubicBezTo>
                  <a:pt x="1286" y="23"/>
                  <a:pt x="1189" y="31"/>
                  <a:pt x="1100" y="56"/>
                </a:cubicBezTo>
                <a:cubicBezTo>
                  <a:pt x="913" y="105"/>
                  <a:pt x="761" y="204"/>
                  <a:pt x="614" y="322"/>
                </a:cubicBezTo>
                <a:lnTo>
                  <a:pt x="656" y="288"/>
                </a:lnTo>
                <a:lnTo>
                  <a:pt x="656" y="288"/>
                </a:lnTo>
                <a:cubicBezTo>
                  <a:pt x="607" y="327"/>
                  <a:pt x="557" y="364"/>
                  <a:pt x="506" y="400"/>
                </a:cubicBezTo>
                <a:cubicBezTo>
                  <a:pt x="326" y="530"/>
                  <a:pt x="202" y="654"/>
                  <a:pt x="117" y="863"/>
                </a:cubicBezTo>
                <a:cubicBezTo>
                  <a:pt x="45" y="1039"/>
                  <a:pt x="0" y="1259"/>
                  <a:pt x="61" y="1449"/>
                </a:cubicBezTo>
                <a:lnTo>
                  <a:pt x="68" y="1461"/>
                </a:lnTo>
                <a:cubicBezTo>
                  <a:pt x="68" y="1468"/>
                  <a:pt x="70" y="1474"/>
                  <a:pt x="70" y="1480"/>
                </a:cubicBezTo>
                <a:cubicBezTo>
                  <a:pt x="113" y="1637"/>
                  <a:pt x="193" y="1781"/>
                  <a:pt x="307" y="1897"/>
                </a:cubicBezTo>
                <a:cubicBezTo>
                  <a:pt x="420" y="2013"/>
                  <a:pt x="561" y="2098"/>
                  <a:pt x="715" y="2141"/>
                </a:cubicBezTo>
                <a:cubicBezTo>
                  <a:pt x="895" y="2195"/>
                  <a:pt x="1113" y="2259"/>
                  <a:pt x="1298" y="2259"/>
                </a:cubicBezTo>
                <a:cubicBezTo>
                  <a:pt x="1304" y="2259"/>
                  <a:pt x="1310" y="2259"/>
                  <a:pt x="1316" y="2259"/>
                </a:cubicBezTo>
                <a:cubicBezTo>
                  <a:pt x="1776" y="2248"/>
                  <a:pt x="2323" y="1988"/>
                  <a:pt x="2505" y="1528"/>
                </a:cubicBezTo>
                <a:cubicBezTo>
                  <a:pt x="2577" y="1431"/>
                  <a:pt x="2643" y="1328"/>
                  <a:pt x="2676" y="1206"/>
                </a:cubicBezTo>
                <a:cubicBezTo>
                  <a:pt x="2727" y="1011"/>
                  <a:pt x="2711" y="804"/>
                  <a:pt x="2633" y="618"/>
                </a:cubicBezTo>
                <a:cubicBezTo>
                  <a:pt x="2505" y="306"/>
                  <a:pt x="2234" y="125"/>
                  <a:pt x="1916" y="79"/>
                </a:cubicBezTo>
                <a:cubicBezTo>
                  <a:pt x="1790" y="28"/>
                  <a:pt x="1655" y="1"/>
                  <a:pt x="1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043304" y="4600531"/>
            <a:ext cx="135631" cy="94956"/>
          </a:xfrm>
          <a:custGeom>
            <a:rect b="b" l="l" r="r" t="t"/>
            <a:pathLst>
              <a:path extrusionOk="0" h="2038" w="2911">
                <a:moveTo>
                  <a:pt x="1984" y="13"/>
                </a:moveTo>
                <a:cubicBezTo>
                  <a:pt x="1978" y="13"/>
                  <a:pt x="1972" y="14"/>
                  <a:pt x="1967" y="15"/>
                </a:cubicBezTo>
                <a:lnTo>
                  <a:pt x="1967" y="15"/>
                </a:lnTo>
                <a:cubicBezTo>
                  <a:pt x="1972" y="14"/>
                  <a:pt x="1978" y="13"/>
                  <a:pt x="1984" y="13"/>
                </a:cubicBezTo>
                <a:close/>
                <a:moveTo>
                  <a:pt x="2151" y="1"/>
                </a:moveTo>
                <a:cubicBezTo>
                  <a:pt x="2095" y="1"/>
                  <a:pt x="2039" y="6"/>
                  <a:pt x="1984" y="13"/>
                </a:cubicBezTo>
                <a:lnTo>
                  <a:pt x="1984" y="13"/>
                </a:lnTo>
                <a:cubicBezTo>
                  <a:pt x="1988" y="12"/>
                  <a:pt x="1992" y="11"/>
                  <a:pt x="1997" y="11"/>
                </a:cubicBezTo>
                <a:lnTo>
                  <a:pt x="1997" y="11"/>
                </a:lnTo>
                <a:lnTo>
                  <a:pt x="1966" y="15"/>
                </a:lnTo>
                <a:lnTo>
                  <a:pt x="1966" y="15"/>
                </a:lnTo>
                <a:cubicBezTo>
                  <a:pt x="1966" y="15"/>
                  <a:pt x="1967" y="15"/>
                  <a:pt x="1967" y="15"/>
                </a:cubicBezTo>
                <a:lnTo>
                  <a:pt x="1967" y="15"/>
                </a:lnTo>
                <a:cubicBezTo>
                  <a:pt x="1966" y="15"/>
                  <a:pt x="1966" y="15"/>
                  <a:pt x="1965" y="15"/>
                </a:cubicBezTo>
                <a:lnTo>
                  <a:pt x="1966" y="15"/>
                </a:lnTo>
                <a:lnTo>
                  <a:pt x="1966" y="15"/>
                </a:lnTo>
                <a:cubicBezTo>
                  <a:pt x="1951" y="16"/>
                  <a:pt x="1936" y="18"/>
                  <a:pt x="1920" y="21"/>
                </a:cubicBezTo>
                <a:cubicBezTo>
                  <a:pt x="1873" y="11"/>
                  <a:pt x="1825" y="3"/>
                  <a:pt x="1776" y="2"/>
                </a:cubicBezTo>
                <a:cubicBezTo>
                  <a:pt x="1770" y="2"/>
                  <a:pt x="1763" y="2"/>
                  <a:pt x="1757" y="2"/>
                </a:cubicBezTo>
                <a:cubicBezTo>
                  <a:pt x="1657" y="2"/>
                  <a:pt x="1559" y="22"/>
                  <a:pt x="1461" y="38"/>
                </a:cubicBezTo>
                <a:cubicBezTo>
                  <a:pt x="1374" y="54"/>
                  <a:pt x="1291" y="75"/>
                  <a:pt x="1208" y="106"/>
                </a:cubicBezTo>
                <a:cubicBezTo>
                  <a:pt x="1164" y="121"/>
                  <a:pt x="1118" y="136"/>
                  <a:pt x="1074" y="152"/>
                </a:cubicBezTo>
                <a:cubicBezTo>
                  <a:pt x="890" y="217"/>
                  <a:pt x="772" y="279"/>
                  <a:pt x="623" y="411"/>
                </a:cubicBezTo>
                <a:cubicBezTo>
                  <a:pt x="564" y="464"/>
                  <a:pt x="511" y="524"/>
                  <a:pt x="462" y="588"/>
                </a:cubicBezTo>
                <a:cubicBezTo>
                  <a:pt x="436" y="616"/>
                  <a:pt x="407" y="642"/>
                  <a:pt x="383" y="671"/>
                </a:cubicBezTo>
                <a:lnTo>
                  <a:pt x="282" y="805"/>
                </a:lnTo>
                <a:cubicBezTo>
                  <a:pt x="156" y="877"/>
                  <a:pt x="92" y="1031"/>
                  <a:pt x="57" y="1172"/>
                </a:cubicBezTo>
                <a:cubicBezTo>
                  <a:pt x="21" y="1210"/>
                  <a:pt x="1" y="1261"/>
                  <a:pt x="1" y="1313"/>
                </a:cubicBezTo>
                <a:cubicBezTo>
                  <a:pt x="4" y="1391"/>
                  <a:pt x="43" y="1462"/>
                  <a:pt x="106" y="1505"/>
                </a:cubicBezTo>
                <a:cubicBezTo>
                  <a:pt x="188" y="1645"/>
                  <a:pt x="286" y="1737"/>
                  <a:pt x="453" y="1799"/>
                </a:cubicBezTo>
                <a:cubicBezTo>
                  <a:pt x="472" y="1805"/>
                  <a:pt x="489" y="1810"/>
                  <a:pt x="508" y="1816"/>
                </a:cubicBezTo>
                <a:cubicBezTo>
                  <a:pt x="606" y="1874"/>
                  <a:pt x="711" y="1919"/>
                  <a:pt x="819" y="1952"/>
                </a:cubicBezTo>
                <a:cubicBezTo>
                  <a:pt x="889" y="1980"/>
                  <a:pt x="962" y="2001"/>
                  <a:pt x="1036" y="2012"/>
                </a:cubicBezTo>
                <a:cubicBezTo>
                  <a:pt x="1136" y="2026"/>
                  <a:pt x="1224" y="2038"/>
                  <a:pt x="1313" y="2038"/>
                </a:cubicBezTo>
                <a:cubicBezTo>
                  <a:pt x="1402" y="2038"/>
                  <a:pt x="1491" y="2026"/>
                  <a:pt x="1590" y="1993"/>
                </a:cubicBezTo>
                <a:cubicBezTo>
                  <a:pt x="1635" y="1979"/>
                  <a:pt x="1680" y="1963"/>
                  <a:pt x="1724" y="1947"/>
                </a:cubicBezTo>
                <a:cubicBezTo>
                  <a:pt x="1876" y="1893"/>
                  <a:pt x="2026" y="1832"/>
                  <a:pt x="2160" y="1740"/>
                </a:cubicBezTo>
                <a:cubicBezTo>
                  <a:pt x="2246" y="1682"/>
                  <a:pt x="2327" y="1616"/>
                  <a:pt x="2399" y="1542"/>
                </a:cubicBezTo>
                <a:cubicBezTo>
                  <a:pt x="2442" y="1495"/>
                  <a:pt x="2480" y="1444"/>
                  <a:pt x="2513" y="1390"/>
                </a:cubicBezTo>
                <a:cubicBezTo>
                  <a:pt x="2541" y="1364"/>
                  <a:pt x="2572" y="1338"/>
                  <a:pt x="2599" y="1309"/>
                </a:cubicBezTo>
                <a:cubicBezTo>
                  <a:pt x="2797" y="1104"/>
                  <a:pt x="2910" y="825"/>
                  <a:pt x="2833" y="534"/>
                </a:cubicBezTo>
                <a:cubicBezTo>
                  <a:pt x="2769" y="297"/>
                  <a:pt x="2570" y="77"/>
                  <a:pt x="2333" y="21"/>
                </a:cubicBezTo>
                <a:cubicBezTo>
                  <a:pt x="2271" y="6"/>
                  <a:pt x="2211" y="1"/>
                  <a:pt x="21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7776617" y="4507813"/>
            <a:ext cx="122445" cy="98636"/>
          </a:xfrm>
          <a:custGeom>
            <a:rect b="b" l="l" r="r" t="t"/>
            <a:pathLst>
              <a:path extrusionOk="0" h="2117" w="2628">
                <a:moveTo>
                  <a:pt x="1309" y="0"/>
                </a:moveTo>
                <a:cubicBezTo>
                  <a:pt x="1234" y="0"/>
                  <a:pt x="1158" y="9"/>
                  <a:pt x="1066" y="33"/>
                </a:cubicBezTo>
                <a:cubicBezTo>
                  <a:pt x="903" y="78"/>
                  <a:pt x="788" y="152"/>
                  <a:pt x="661" y="248"/>
                </a:cubicBezTo>
                <a:cubicBezTo>
                  <a:pt x="576" y="313"/>
                  <a:pt x="471" y="381"/>
                  <a:pt x="401" y="453"/>
                </a:cubicBezTo>
                <a:cubicBezTo>
                  <a:pt x="357" y="497"/>
                  <a:pt x="319" y="546"/>
                  <a:pt x="286" y="600"/>
                </a:cubicBezTo>
                <a:lnTo>
                  <a:pt x="259" y="627"/>
                </a:lnTo>
                <a:cubicBezTo>
                  <a:pt x="69" y="810"/>
                  <a:pt x="1" y="1109"/>
                  <a:pt x="69" y="1364"/>
                </a:cubicBezTo>
                <a:cubicBezTo>
                  <a:pt x="103" y="1489"/>
                  <a:pt x="168" y="1604"/>
                  <a:pt x="259" y="1696"/>
                </a:cubicBezTo>
                <a:cubicBezTo>
                  <a:pt x="328" y="1764"/>
                  <a:pt x="409" y="1818"/>
                  <a:pt x="498" y="1854"/>
                </a:cubicBezTo>
                <a:cubicBezTo>
                  <a:pt x="725" y="2021"/>
                  <a:pt x="1049" y="2117"/>
                  <a:pt x="1337" y="2117"/>
                </a:cubicBezTo>
                <a:cubicBezTo>
                  <a:pt x="1436" y="2117"/>
                  <a:pt x="1531" y="2105"/>
                  <a:pt x="1616" y="2081"/>
                </a:cubicBezTo>
                <a:cubicBezTo>
                  <a:pt x="1747" y="2045"/>
                  <a:pt x="1906" y="1956"/>
                  <a:pt x="2033" y="1887"/>
                </a:cubicBezTo>
                <a:cubicBezTo>
                  <a:pt x="2419" y="1675"/>
                  <a:pt x="2628" y="1188"/>
                  <a:pt x="2510" y="753"/>
                </a:cubicBezTo>
                <a:cubicBezTo>
                  <a:pt x="2452" y="535"/>
                  <a:pt x="2327" y="368"/>
                  <a:pt x="2158" y="234"/>
                </a:cubicBezTo>
                <a:cubicBezTo>
                  <a:pt x="2066" y="147"/>
                  <a:pt x="1952" y="85"/>
                  <a:pt x="1830" y="57"/>
                </a:cubicBezTo>
                <a:cubicBezTo>
                  <a:pt x="1733" y="41"/>
                  <a:pt x="1636" y="28"/>
                  <a:pt x="1539" y="18"/>
                </a:cubicBezTo>
                <a:cubicBezTo>
                  <a:pt x="1455" y="8"/>
                  <a:pt x="1383" y="0"/>
                  <a:pt x="13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7594119" y="4783263"/>
            <a:ext cx="129807" cy="115922"/>
          </a:xfrm>
          <a:custGeom>
            <a:rect b="b" l="l" r="r" t="t"/>
            <a:pathLst>
              <a:path extrusionOk="0" h="2488" w="2786">
                <a:moveTo>
                  <a:pt x="1609" y="1"/>
                </a:moveTo>
                <a:cubicBezTo>
                  <a:pt x="1550" y="1"/>
                  <a:pt x="1491" y="7"/>
                  <a:pt x="1432" y="20"/>
                </a:cubicBezTo>
                <a:cubicBezTo>
                  <a:pt x="1418" y="21"/>
                  <a:pt x="1403" y="23"/>
                  <a:pt x="1387" y="24"/>
                </a:cubicBezTo>
                <a:cubicBezTo>
                  <a:pt x="1347" y="21"/>
                  <a:pt x="1308" y="19"/>
                  <a:pt x="1268" y="19"/>
                </a:cubicBezTo>
                <a:cubicBezTo>
                  <a:pt x="1031" y="19"/>
                  <a:pt x="802" y="84"/>
                  <a:pt x="593" y="235"/>
                </a:cubicBezTo>
                <a:cubicBezTo>
                  <a:pt x="432" y="353"/>
                  <a:pt x="276" y="485"/>
                  <a:pt x="174" y="664"/>
                </a:cubicBezTo>
                <a:cubicBezTo>
                  <a:pt x="135" y="761"/>
                  <a:pt x="96" y="856"/>
                  <a:pt x="57" y="951"/>
                </a:cubicBezTo>
                <a:cubicBezTo>
                  <a:pt x="8" y="1105"/>
                  <a:pt x="1" y="1269"/>
                  <a:pt x="36" y="1428"/>
                </a:cubicBezTo>
                <a:cubicBezTo>
                  <a:pt x="36" y="1534"/>
                  <a:pt x="63" y="1638"/>
                  <a:pt x="116" y="1730"/>
                </a:cubicBezTo>
                <a:cubicBezTo>
                  <a:pt x="142" y="1830"/>
                  <a:pt x="194" y="1921"/>
                  <a:pt x="266" y="1994"/>
                </a:cubicBezTo>
                <a:cubicBezTo>
                  <a:pt x="415" y="2193"/>
                  <a:pt x="628" y="2366"/>
                  <a:pt x="873" y="2424"/>
                </a:cubicBezTo>
                <a:cubicBezTo>
                  <a:pt x="892" y="2428"/>
                  <a:pt x="910" y="2432"/>
                  <a:pt x="929" y="2436"/>
                </a:cubicBezTo>
                <a:lnTo>
                  <a:pt x="958" y="2444"/>
                </a:lnTo>
                <a:cubicBezTo>
                  <a:pt x="1049" y="2473"/>
                  <a:pt x="1143" y="2488"/>
                  <a:pt x="1238" y="2488"/>
                </a:cubicBezTo>
                <a:cubicBezTo>
                  <a:pt x="1306" y="2488"/>
                  <a:pt x="1373" y="2480"/>
                  <a:pt x="1439" y="2465"/>
                </a:cubicBezTo>
                <a:cubicBezTo>
                  <a:pt x="1547" y="2465"/>
                  <a:pt x="1652" y="2436"/>
                  <a:pt x="1745" y="2380"/>
                </a:cubicBezTo>
                <a:cubicBezTo>
                  <a:pt x="1825" y="2356"/>
                  <a:pt x="1899" y="2314"/>
                  <a:pt x="1962" y="2259"/>
                </a:cubicBezTo>
                <a:cubicBezTo>
                  <a:pt x="2127" y="2183"/>
                  <a:pt x="2298" y="2098"/>
                  <a:pt x="2421" y="1961"/>
                </a:cubicBezTo>
                <a:cubicBezTo>
                  <a:pt x="2591" y="1772"/>
                  <a:pt x="2707" y="1552"/>
                  <a:pt x="2748" y="1298"/>
                </a:cubicBezTo>
                <a:lnTo>
                  <a:pt x="2779" y="1050"/>
                </a:lnTo>
                <a:cubicBezTo>
                  <a:pt x="2785" y="926"/>
                  <a:pt x="2758" y="802"/>
                  <a:pt x="2702" y="693"/>
                </a:cubicBezTo>
                <a:cubicBezTo>
                  <a:pt x="2621" y="497"/>
                  <a:pt x="2501" y="369"/>
                  <a:pt x="2330" y="247"/>
                </a:cubicBezTo>
                <a:cubicBezTo>
                  <a:pt x="2294" y="222"/>
                  <a:pt x="2259" y="193"/>
                  <a:pt x="2223" y="167"/>
                </a:cubicBezTo>
                <a:cubicBezTo>
                  <a:pt x="2068" y="56"/>
                  <a:pt x="1945" y="41"/>
                  <a:pt x="1776" y="18"/>
                </a:cubicBezTo>
                <a:cubicBezTo>
                  <a:pt x="1721" y="6"/>
                  <a:pt x="1665" y="1"/>
                  <a:pt x="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7906606" y="4876539"/>
            <a:ext cx="124495" cy="91508"/>
          </a:xfrm>
          <a:custGeom>
            <a:rect b="b" l="l" r="r" t="t"/>
            <a:pathLst>
              <a:path extrusionOk="0" h="1964" w="2672">
                <a:moveTo>
                  <a:pt x="1632" y="0"/>
                </a:moveTo>
                <a:cubicBezTo>
                  <a:pt x="1547" y="0"/>
                  <a:pt x="1463" y="11"/>
                  <a:pt x="1381" y="34"/>
                </a:cubicBezTo>
                <a:cubicBezTo>
                  <a:pt x="1322" y="50"/>
                  <a:pt x="1262" y="67"/>
                  <a:pt x="1201" y="80"/>
                </a:cubicBezTo>
                <a:cubicBezTo>
                  <a:pt x="1072" y="107"/>
                  <a:pt x="948" y="151"/>
                  <a:pt x="829" y="211"/>
                </a:cubicBezTo>
                <a:cubicBezTo>
                  <a:pt x="812" y="220"/>
                  <a:pt x="793" y="228"/>
                  <a:pt x="775" y="237"/>
                </a:cubicBezTo>
                <a:cubicBezTo>
                  <a:pt x="615" y="298"/>
                  <a:pt x="453" y="354"/>
                  <a:pt x="331" y="486"/>
                </a:cubicBezTo>
                <a:cubicBezTo>
                  <a:pt x="256" y="563"/>
                  <a:pt x="191" y="646"/>
                  <a:pt x="136" y="737"/>
                </a:cubicBezTo>
                <a:cubicBezTo>
                  <a:pt x="48" y="844"/>
                  <a:pt x="1" y="978"/>
                  <a:pt x="1" y="1116"/>
                </a:cubicBezTo>
                <a:cubicBezTo>
                  <a:pt x="1" y="1303"/>
                  <a:pt x="83" y="1461"/>
                  <a:pt x="211" y="1579"/>
                </a:cubicBezTo>
                <a:cubicBezTo>
                  <a:pt x="360" y="1770"/>
                  <a:pt x="577" y="1907"/>
                  <a:pt x="812" y="1939"/>
                </a:cubicBezTo>
                <a:cubicBezTo>
                  <a:pt x="925" y="1955"/>
                  <a:pt x="1038" y="1963"/>
                  <a:pt x="1152" y="1963"/>
                </a:cubicBezTo>
                <a:cubicBezTo>
                  <a:pt x="1178" y="1963"/>
                  <a:pt x="1204" y="1963"/>
                  <a:pt x="1230" y="1962"/>
                </a:cubicBezTo>
                <a:cubicBezTo>
                  <a:pt x="1351" y="1956"/>
                  <a:pt x="1479" y="1945"/>
                  <a:pt x="1595" y="1906"/>
                </a:cubicBezTo>
                <a:cubicBezTo>
                  <a:pt x="1707" y="1865"/>
                  <a:pt x="1818" y="1816"/>
                  <a:pt x="1925" y="1760"/>
                </a:cubicBezTo>
                <a:cubicBezTo>
                  <a:pt x="1975" y="1734"/>
                  <a:pt x="2027" y="1710"/>
                  <a:pt x="2075" y="1680"/>
                </a:cubicBezTo>
                <a:cubicBezTo>
                  <a:pt x="2201" y="1602"/>
                  <a:pt x="2335" y="1481"/>
                  <a:pt x="2403" y="1348"/>
                </a:cubicBezTo>
                <a:cubicBezTo>
                  <a:pt x="2422" y="1315"/>
                  <a:pt x="2439" y="1276"/>
                  <a:pt x="2456" y="1236"/>
                </a:cubicBezTo>
                <a:cubicBezTo>
                  <a:pt x="2477" y="1205"/>
                  <a:pt x="2495" y="1172"/>
                  <a:pt x="2511" y="1139"/>
                </a:cubicBezTo>
                <a:cubicBezTo>
                  <a:pt x="2559" y="1018"/>
                  <a:pt x="2579" y="887"/>
                  <a:pt x="2567" y="757"/>
                </a:cubicBezTo>
                <a:cubicBezTo>
                  <a:pt x="2570" y="750"/>
                  <a:pt x="2575" y="743"/>
                  <a:pt x="2577" y="736"/>
                </a:cubicBezTo>
                <a:cubicBezTo>
                  <a:pt x="2671" y="476"/>
                  <a:pt x="2464" y="197"/>
                  <a:pt x="2219" y="148"/>
                </a:cubicBezTo>
                <a:cubicBezTo>
                  <a:pt x="2151" y="100"/>
                  <a:pt x="2076" y="64"/>
                  <a:pt x="1998" y="41"/>
                </a:cubicBezTo>
                <a:cubicBezTo>
                  <a:pt x="1933" y="24"/>
                  <a:pt x="1867" y="15"/>
                  <a:pt x="1801" y="15"/>
                </a:cubicBezTo>
                <a:cubicBezTo>
                  <a:pt x="1745" y="5"/>
                  <a:pt x="1688" y="0"/>
                  <a:pt x="16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8356071" y="4719991"/>
            <a:ext cx="120908" cy="112428"/>
          </a:xfrm>
          <a:custGeom>
            <a:rect b="b" l="l" r="r" t="t"/>
            <a:pathLst>
              <a:path extrusionOk="0" h="2413" w="2595">
                <a:moveTo>
                  <a:pt x="1468" y="0"/>
                </a:moveTo>
                <a:cubicBezTo>
                  <a:pt x="1349" y="0"/>
                  <a:pt x="1235" y="20"/>
                  <a:pt x="1100" y="43"/>
                </a:cubicBezTo>
                <a:cubicBezTo>
                  <a:pt x="927" y="75"/>
                  <a:pt x="799" y="98"/>
                  <a:pt x="632" y="198"/>
                </a:cubicBezTo>
                <a:cubicBezTo>
                  <a:pt x="413" y="329"/>
                  <a:pt x="264" y="526"/>
                  <a:pt x="149" y="749"/>
                </a:cubicBezTo>
                <a:cubicBezTo>
                  <a:pt x="55" y="914"/>
                  <a:pt x="6" y="1101"/>
                  <a:pt x="6" y="1290"/>
                </a:cubicBezTo>
                <a:cubicBezTo>
                  <a:pt x="0" y="1433"/>
                  <a:pt x="31" y="1575"/>
                  <a:pt x="97" y="1702"/>
                </a:cubicBezTo>
                <a:cubicBezTo>
                  <a:pt x="137" y="1833"/>
                  <a:pt x="212" y="1951"/>
                  <a:pt x="313" y="2046"/>
                </a:cubicBezTo>
                <a:cubicBezTo>
                  <a:pt x="439" y="2176"/>
                  <a:pt x="597" y="2271"/>
                  <a:pt x="773" y="2320"/>
                </a:cubicBezTo>
                <a:cubicBezTo>
                  <a:pt x="922" y="2379"/>
                  <a:pt x="1076" y="2412"/>
                  <a:pt x="1232" y="2412"/>
                </a:cubicBezTo>
                <a:cubicBezTo>
                  <a:pt x="1329" y="2412"/>
                  <a:pt x="1427" y="2400"/>
                  <a:pt x="1525" y="2372"/>
                </a:cubicBezTo>
                <a:cubicBezTo>
                  <a:pt x="1694" y="2325"/>
                  <a:pt x="1823" y="2238"/>
                  <a:pt x="1966" y="2149"/>
                </a:cubicBezTo>
                <a:cubicBezTo>
                  <a:pt x="2237" y="1980"/>
                  <a:pt x="2473" y="1724"/>
                  <a:pt x="2537" y="1392"/>
                </a:cubicBezTo>
                <a:cubicBezTo>
                  <a:pt x="2541" y="1369"/>
                  <a:pt x="2545" y="1346"/>
                  <a:pt x="2550" y="1322"/>
                </a:cubicBezTo>
                <a:cubicBezTo>
                  <a:pt x="2587" y="1111"/>
                  <a:pt x="2594" y="984"/>
                  <a:pt x="2545" y="774"/>
                </a:cubicBezTo>
                <a:lnTo>
                  <a:pt x="2545" y="806"/>
                </a:lnTo>
                <a:cubicBezTo>
                  <a:pt x="2540" y="768"/>
                  <a:pt x="2531" y="732"/>
                  <a:pt x="2519" y="696"/>
                </a:cubicBezTo>
                <a:cubicBezTo>
                  <a:pt x="2502" y="660"/>
                  <a:pt x="2482" y="627"/>
                  <a:pt x="2459" y="595"/>
                </a:cubicBezTo>
                <a:lnTo>
                  <a:pt x="2459" y="595"/>
                </a:lnTo>
                <a:lnTo>
                  <a:pt x="2483" y="621"/>
                </a:lnTo>
                <a:cubicBezTo>
                  <a:pt x="2388" y="438"/>
                  <a:pt x="2270" y="347"/>
                  <a:pt x="2115" y="225"/>
                </a:cubicBezTo>
                <a:lnTo>
                  <a:pt x="2054" y="177"/>
                </a:lnTo>
                <a:cubicBezTo>
                  <a:pt x="1960" y="105"/>
                  <a:pt x="1848" y="66"/>
                  <a:pt x="1737" y="36"/>
                </a:cubicBezTo>
                <a:cubicBezTo>
                  <a:pt x="1639" y="10"/>
                  <a:pt x="1552" y="0"/>
                  <a:pt x="14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7806604" y="250323"/>
            <a:ext cx="1059134" cy="397246"/>
          </a:xfrm>
          <a:custGeom>
            <a:rect b="b" l="l" r="r" t="t"/>
            <a:pathLst>
              <a:path extrusionOk="0" h="8394" w="22380">
                <a:moveTo>
                  <a:pt x="12706" y="4143"/>
                </a:moveTo>
                <a:lnTo>
                  <a:pt x="12706" y="4143"/>
                </a:lnTo>
                <a:cubicBezTo>
                  <a:pt x="12813" y="5027"/>
                  <a:pt x="12654" y="6011"/>
                  <a:pt x="12105" y="6710"/>
                </a:cubicBezTo>
                <a:cubicBezTo>
                  <a:pt x="11901" y="6972"/>
                  <a:pt x="11499" y="7347"/>
                  <a:pt x="11125" y="7347"/>
                </a:cubicBezTo>
                <a:cubicBezTo>
                  <a:pt x="11048" y="7347"/>
                  <a:pt x="10972" y="7331"/>
                  <a:pt x="10899" y="7295"/>
                </a:cubicBezTo>
                <a:cubicBezTo>
                  <a:pt x="10314" y="7004"/>
                  <a:pt x="10665" y="6155"/>
                  <a:pt x="10935" y="5793"/>
                </a:cubicBezTo>
                <a:cubicBezTo>
                  <a:pt x="11408" y="5158"/>
                  <a:pt x="12039" y="4615"/>
                  <a:pt x="12706" y="4143"/>
                </a:cubicBezTo>
                <a:close/>
                <a:moveTo>
                  <a:pt x="8226" y="1"/>
                </a:moveTo>
                <a:cubicBezTo>
                  <a:pt x="7103" y="1"/>
                  <a:pt x="5958" y="205"/>
                  <a:pt x="4923" y="470"/>
                </a:cubicBezTo>
                <a:cubicBezTo>
                  <a:pt x="4009" y="705"/>
                  <a:pt x="3123" y="1031"/>
                  <a:pt x="2274" y="1444"/>
                </a:cubicBezTo>
                <a:cubicBezTo>
                  <a:pt x="1506" y="1817"/>
                  <a:pt x="565" y="2225"/>
                  <a:pt x="85" y="2969"/>
                </a:cubicBezTo>
                <a:cubicBezTo>
                  <a:pt x="0" y="3099"/>
                  <a:pt x="117" y="3254"/>
                  <a:pt x="252" y="3254"/>
                </a:cubicBezTo>
                <a:cubicBezTo>
                  <a:pt x="266" y="3254"/>
                  <a:pt x="280" y="3252"/>
                  <a:pt x="294" y="3248"/>
                </a:cubicBezTo>
                <a:cubicBezTo>
                  <a:pt x="888" y="3094"/>
                  <a:pt x="1367" y="2699"/>
                  <a:pt x="1905" y="2403"/>
                </a:cubicBezTo>
                <a:cubicBezTo>
                  <a:pt x="2500" y="2077"/>
                  <a:pt x="3117" y="1793"/>
                  <a:pt x="3752" y="1557"/>
                </a:cubicBezTo>
                <a:cubicBezTo>
                  <a:pt x="4993" y="1093"/>
                  <a:pt x="6297" y="800"/>
                  <a:pt x="7616" y="715"/>
                </a:cubicBezTo>
                <a:cubicBezTo>
                  <a:pt x="7880" y="698"/>
                  <a:pt x="8149" y="686"/>
                  <a:pt x="8419" y="686"/>
                </a:cubicBezTo>
                <a:cubicBezTo>
                  <a:pt x="9395" y="686"/>
                  <a:pt x="10388" y="837"/>
                  <a:pt x="11199" y="1417"/>
                </a:cubicBezTo>
                <a:cubicBezTo>
                  <a:pt x="11831" y="1871"/>
                  <a:pt x="12266" y="2542"/>
                  <a:pt x="12511" y="3283"/>
                </a:cubicBezTo>
                <a:cubicBezTo>
                  <a:pt x="11847" y="3724"/>
                  <a:pt x="11217" y="4217"/>
                  <a:pt x="10631" y="4757"/>
                </a:cubicBezTo>
                <a:cubicBezTo>
                  <a:pt x="10106" y="5243"/>
                  <a:pt x="9639" y="5855"/>
                  <a:pt x="9587" y="6605"/>
                </a:cubicBezTo>
                <a:cubicBezTo>
                  <a:pt x="9541" y="7276"/>
                  <a:pt x="9830" y="7939"/>
                  <a:pt x="10439" y="8236"/>
                </a:cubicBezTo>
                <a:cubicBezTo>
                  <a:pt x="10664" y="8345"/>
                  <a:pt x="10885" y="8394"/>
                  <a:pt x="11100" y="8394"/>
                </a:cubicBezTo>
                <a:cubicBezTo>
                  <a:pt x="12128" y="8394"/>
                  <a:pt x="13004" y="7284"/>
                  <a:pt x="13320" y="6350"/>
                </a:cubicBezTo>
                <a:cubicBezTo>
                  <a:pt x="13611" y="5486"/>
                  <a:pt x="13611" y="4561"/>
                  <a:pt x="13388" y="3692"/>
                </a:cubicBezTo>
                <a:cubicBezTo>
                  <a:pt x="13548" y="3591"/>
                  <a:pt x="13707" y="3495"/>
                  <a:pt x="13866" y="3401"/>
                </a:cubicBezTo>
                <a:cubicBezTo>
                  <a:pt x="14994" y="2735"/>
                  <a:pt x="16224" y="2207"/>
                  <a:pt x="17493" y="1908"/>
                </a:cubicBezTo>
                <a:cubicBezTo>
                  <a:pt x="17875" y="1819"/>
                  <a:pt x="18269" y="1766"/>
                  <a:pt x="18654" y="1766"/>
                </a:cubicBezTo>
                <a:cubicBezTo>
                  <a:pt x="19713" y="1766"/>
                  <a:pt x="20706" y="2162"/>
                  <a:pt x="21203" y="3274"/>
                </a:cubicBezTo>
                <a:cubicBezTo>
                  <a:pt x="21795" y="4599"/>
                  <a:pt x="21043" y="5961"/>
                  <a:pt x="20126" y="6902"/>
                </a:cubicBezTo>
                <a:cubicBezTo>
                  <a:pt x="20012" y="7017"/>
                  <a:pt x="20111" y="7196"/>
                  <a:pt x="20252" y="7196"/>
                </a:cubicBezTo>
                <a:cubicBezTo>
                  <a:pt x="20265" y="7196"/>
                  <a:pt x="20277" y="7194"/>
                  <a:pt x="20290" y="7191"/>
                </a:cubicBezTo>
                <a:cubicBezTo>
                  <a:pt x="21684" y="6877"/>
                  <a:pt x="22380" y="5383"/>
                  <a:pt x="22193" y="3998"/>
                </a:cubicBezTo>
                <a:cubicBezTo>
                  <a:pt x="21998" y="2548"/>
                  <a:pt x="20855" y="1338"/>
                  <a:pt x="19455" y="1077"/>
                </a:cubicBezTo>
                <a:cubicBezTo>
                  <a:pt x="19178" y="1025"/>
                  <a:pt x="18898" y="1002"/>
                  <a:pt x="18617" y="1002"/>
                </a:cubicBezTo>
                <a:cubicBezTo>
                  <a:pt x="17305" y="1002"/>
                  <a:pt x="15960" y="1509"/>
                  <a:pt x="14793" y="2026"/>
                </a:cubicBezTo>
                <a:cubicBezTo>
                  <a:pt x="14215" y="2282"/>
                  <a:pt x="13654" y="2574"/>
                  <a:pt x="13114" y="2900"/>
                </a:cubicBezTo>
                <a:cubicBezTo>
                  <a:pt x="12579" y="1686"/>
                  <a:pt x="11591" y="683"/>
                  <a:pt x="10330" y="293"/>
                </a:cubicBezTo>
                <a:cubicBezTo>
                  <a:pt x="9661" y="85"/>
                  <a:pt x="8948" y="1"/>
                  <a:pt x="8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2" y="4372275"/>
            <a:ext cx="818846" cy="770995"/>
          </a:xfrm>
          <a:custGeom>
            <a:rect b="b" l="l" r="r" t="t"/>
            <a:pathLst>
              <a:path extrusionOk="0" h="15210" w="16154">
                <a:moveTo>
                  <a:pt x="0" y="1"/>
                </a:moveTo>
                <a:lnTo>
                  <a:pt x="0" y="15210"/>
                </a:lnTo>
                <a:lnTo>
                  <a:pt x="16153" y="15210"/>
                </a:lnTo>
                <a:cubicBezTo>
                  <a:pt x="15083" y="12179"/>
                  <a:pt x="13675" y="9303"/>
                  <a:pt x="11709" y="6797"/>
                </a:cubicBezTo>
                <a:cubicBezTo>
                  <a:pt x="8823" y="3115"/>
                  <a:pt x="4518" y="365"/>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56721" y="4658168"/>
            <a:ext cx="557590" cy="367249"/>
          </a:xfrm>
          <a:custGeom>
            <a:rect b="b" l="l" r="r" t="t"/>
            <a:pathLst>
              <a:path extrusionOk="0" h="7245" w="11000">
                <a:moveTo>
                  <a:pt x="4375" y="0"/>
                </a:moveTo>
                <a:cubicBezTo>
                  <a:pt x="3572" y="0"/>
                  <a:pt x="2682" y="356"/>
                  <a:pt x="1952" y="645"/>
                </a:cubicBezTo>
                <a:cubicBezTo>
                  <a:pt x="1197" y="942"/>
                  <a:pt x="507" y="1210"/>
                  <a:pt x="33" y="1902"/>
                </a:cubicBezTo>
                <a:cubicBezTo>
                  <a:pt x="0" y="1951"/>
                  <a:pt x="42" y="2027"/>
                  <a:pt x="97" y="2027"/>
                </a:cubicBezTo>
                <a:cubicBezTo>
                  <a:pt x="99" y="2027"/>
                  <a:pt x="100" y="2027"/>
                  <a:pt x="102" y="2027"/>
                </a:cubicBezTo>
                <a:cubicBezTo>
                  <a:pt x="938" y="1961"/>
                  <a:pt x="1611" y="1549"/>
                  <a:pt x="2402" y="1285"/>
                </a:cubicBezTo>
                <a:cubicBezTo>
                  <a:pt x="2828" y="1142"/>
                  <a:pt x="3262" y="1024"/>
                  <a:pt x="3702" y="929"/>
                </a:cubicBezTo>
                <a:cubicBezTo>
                  <a:pt x="3876" y="891"/>
                  <a:pt x="4120" y="823"/>
                  <a:pt x="4330" y="823"/>
                </a:cubicBezTo>
                <a:cubicBezTo>
                  <a:pt x="4568" y="823"/>
                  <a:pt x="4763" y="910"/>
                  <a:pt x="4771" y="1226"/>
                </a:cubicBezTo>
                <a:cubicBezTo>
                  <a:pt x="4785" y="1926"/>
                  <a:pt x="3902" y="2445"/>
                  <a:pt x="3664" y="3078"/>
                </a:cubicBezTo>
                <a:cubicBezTo>
                  <a:pt x="3458" y="3622"/>
                  <a:pt x="3506" y="4326"/>
                  <a:pt x="3990" y="4700"/>
                </a:cubicBezTo>
                <a:cubicBezTo>
                  <a:pt x="4206" y="4867"/>
                  <a:pt x="4441" y="4927"/>
                  <a:pt x="4683" y="4927"/>
                </a:cubicBezTo>
                <a:cubicBezTo>
                  <a:pt x="5132" y="4927"/>
                  <a:pt x="5607" y="4723"/>
                  <a:pt x="6033" y="4624"/>
                </a:cubicBezTo>
                <a:cubicBezTo>
                  <a:pt x="6265" y="4570"/>
                  <a:pt x="6989" y="4394"/>
                  <a:pt x="7578" y="4394"/>
                </a:cubicBezTo>
                <a:cubicBezTo>
                  <a:pt x="8024" y="4394"/>
                  <a:pt x="8391" y="4495"/>
                  <a:pt x="8408" y="4826"/>
                </a:cubicBezTo>
                <a:cubicBezTo>
                  <a:pt x="8426" y="5150"/>
                  <a:pt x="8206" y="5455"/>
                  <a:pt x="8250" y="5804"/>
                </a:cubicBezTo>
                <a:cubicBezTo>
                  <a:pt x="8286" y="6101"/>
                  <a:pt x="8417" y="6375"/>
                  <a:pt x="8606" y="6603"/>
                </a:cubicBezTo>
                <a:cubicBezTo>
                  <a:pt x="9030" y="7116"/>
                  <a:pt x="9560" y="7245"/>
                  <a:pt x="10141" y="7245"/>
                </a:cubicBezTo>
                <a:cubicBezTo>
                  <a:pt x="10317" y="7245"/>
                  <a:pt x="10497" y="7233"/>
                  <a:pt x="10681" y="7216"/>
                </a:cubicBezTo>
                <a:cubicBezTo>
                  <a:pt x="10926" y="7195"/>
                  <a:pt x="10999" y="6837"/>
                  <a:pt x="10741" y="6762"/>
                </a:cubicBezTo>
                <a:cubicBezTo>
                  <a:pt x="10306" y="6636"/>
                  <a:pt x="9793" y="6496"/>
                  <a:pt x="9418" y="6231"/>
                </a:cubicBezTo>
                <a:cubicBezTo>
                  <a:pt x="9003" y="5937"/>
                  <a:pt x="9015" y="5640"/>
                  <a:pt x="9116" y="5183"/>
                </a:cubicBezTo>
                <a:cubicBezTo>
                  <a:pt x="9263" y="4523"/>
                  <a:pt x="9032" y="3977"/>
                  <a:pt x="8391" y="3743"/>
                </a:cubicBezTo>
                <a:cubicBezTo>
                  <a:pt x="8092" y="3635"/>
                  <a:pt x="7766" y="3595"/>
                  <a:pt x="7435" y="3595"/>
                </a:cubicBezTo>
                <a:cubicBezTo>
                  <a:pt x="6946" y="3595"/>
                  <a:pt x="6445" y="3681"/>
                  <a:pt x="6000" y="3762"/>
                </a:cubicBezTo>
                <a:cubicBezTo>
                  <a:pt x="5610" y="3833"/>
                  <a:pt x="5165" y="4045"/>
                  <a:pt x="4769" y="4045"/>
                </a:cubicBezTo>
                <a:cubicBezTo>
                  <a:pt x="4762" y="4045"/>
                  <a:pt x="4756" y="4045"/>
                  <a:pt x="4749" y="4045"/>
                </a:cubicBezTo>
                <a:cubicBezTo>
                  <a:pt x="4184" y="4036"/>
                  <a:pt x="4429" y="3367"/>
                  <a:pt x="4622" y="3079"/>
                </a:cubicBezTo>
                <a:cubicBezTo>
                  <a:pt x="5025" y="2482"/>
                  <a:pt x="5584" y="2010"/>
                  <a:pt x="5587" y="1224"/>
                </a:cubicBezTo>
                <a:cubicBezTo>
                  <a:pt x="5588" y="528"/>
                  <a:pt x="5110" y="15"/>
                  <a:pt x="4431" y="1"/>
                </a:cubicBezTo>
                <a:cubicBezTo>
                  <a:pt x="4412" y="1"/>
                  <a:pt x="4393" y="0"/>
                  <a:pt x="4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8" name="Shape 108"/>
        <p:cNvGrpSpPr/>
        <p:nvPr/>
      </p:nvGrpSpPr>
      <p:grpSpPr>
        <a:xfrm>
          <a:off x="0" y="0"/>
          <a:ext cx="0" cy="0"/>
          <a:chOff x="0" y="0"/>
          <a:chExt cx="0" cy="0"/>
        </a:xfrm>
      </p:grpSpPr>
      <p:sp>
        <p:nvSpPr>
          <p:cNvPr id="109" name="Google Shape;109;p7"/>
          <p:cNvSpPr txBox="1"/>
          <p:nvPr>
            <p:ph type="title"/>
          </p:nvPr>
        </p:nvSpPr>
        <p:spPr>
          <a:xfrm>
            <a:off x="5176050" y="1498938"/>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0" name="Google Shape;110;p7"/>
          <p:cNvSpPr txBox="1"/>
          <p:nvPr>
            <p:ph idx="1" type="body"/>
          </p:nvPr>
        </p:nvSpPr>
        <p:spPr>
          <a:xfrm>
            <a:off x="5176050" y="2332938"/>
            <a:ext cx="2808000" cy="1961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11" name="Google Shape;111;p7"/>
          <p:cNvSpPr/>
          <p:nvPr/>
        </p:nvSpPr>
        <p:spPr>
          <a:xfrm rot="9082513">
            <a:off x="6980102" y="3952157"/>
            <a:ext cx="3598474" cy="1443190"/>
          </a:xfrm>
          <a:custGeom>
            <a:rect b="b" l="l" r="r" t="t"/>
            <a:pathLst>
              <a:path extrusionOk="0" h="23791" w="59323">
                <a:moveTo>
                  <a:pt x="29666" y="1"/>
                </a:moveTo>
                <a:cubicBezTo>
                  <a:pt x="25503" y="1"/>
                  <a:pt x="21341" y="308"/>
                  <a:pt x="17214" y="922"/>
                </a:cubicBezTo>
                <a:cubicBezTo>
                  <a:pt x="13145" y="1527"/>
                  <a:pt x="9019" y="2430"/>
                  <a:pt x="4944" y="2430"/>
                </a:cubicBezTo>
                <a:cubicBezTo>
                  <a:pt x="3285" y="2430"/>
                  <a:pt x="1635" y="2280"/>
                  <a:pt x="1" y="1901"/>
                </a:cubicBezTo>
                <a:lnTo>
                  <a:pt x="1" y="1901"/>
                </a:lnTo>
                <a:cubicBezTo>
                  <a:pt x="2397" y="5355"/>
                  <a:pt x="4980" y="8968"/>
                  <a:pt x="8690" y="10572"/>
                </a:cubicBezTo>
                <a:cubicBezTo>
                  <a:pt x="10291" y="11265"/>
                  <a:pt x="12021" y="11540"/>
                  <a:pt x="13658" y="12122"/>
                </a:cubicBezTo>
                <a:cubicBezTo>
                  <a:pt x="15404" y="12743"/>
                  <a:pt x="17041" y="13716"/>
                  <a:pt x="18462" y="14977"/>
                </a:cubicBezTo>
                <a:cubicBezTo>
                  <a:pt x="21556" y="17721"/>
                  <a:pt x="23753" y="21884"/>
                  <a:pt x="27537" y="23293"/>
                </a:cubicBezTo>
                <a:cubicBezTo>
                  <a:pt x="28469" y="23640"/>
                  <a:pt x="29436" y="23791"/>
                  <a:pt x="30413" y="23791"/>
                </a:cubicBezTo>
                <a:cubicBezTo>
                  <a:pt x="32293" y="23791"/>
                  <a:pt x="34206" y="23232"/>
                  <a:pt x="35956" y="22439"/>
                </a:cubicBezTo>
                <a:cubicBezTo>
                  <a:pt x="38614" y="21234"/>
                  <a:pt x="41050" y="19511"/>
                  <a:pt x="43703" y="18293"/>
                </a:cubicBezTo>
                <a:cubicBezTo>
                  <a:pt x="46691" y="16921"/>
                  <a:pt x="49939" y="16224"/>
                  <a:pt x="53185" y="16224"/>
                </a:cubicBezTo>
                <a:cubicBezTo>
                  <a:pt x="55254" y="16224"/>
                  <a:pt x="57322" y="16507"/>
                  <a:pt x="59323" y="17078"/>
                </a:cubicBezTo>
                <a:lnTo>
                  <a:pt x="48152" y="3306"/>
                </a:lnTo>
                <a:cubicBezTo>
                  <a:pt x="45654" y="1493"/>
                  <a:pt x="42570" y="936"/>
                  <a:pt x="39580" y="583"/>
                </a:cubicBezTo>
                <a:cubicBezTo>
                  <a:pt x="36286" y="195"/>
                  <a:pt x="32976" y="1"/>
                  <a:pt x="29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5" y="6"/>
            <a:ext cx="4851835" cy="1109233"/>
            <a:chOff x="4388400" y="3092250"/>
            <a:chExt cx="1471100" cy="336325"/>
          </a:xfrm>
        </p:grpSpPr>
        <p:sp>
          <p:nvSpPr>
            <p:cNvPr id="113" name="Google Shape;113;p7"/>
            <p:cNvSpPr/>
            <p:nvPr/>
          </p:nvSpPr>
          <p:spPr>
            <a:xfrm>
              <a:off x="4388400" y="3092250"/>
              <a:ext cx="1278950" cy="334150"/>
            </a:xfrm>
            <a:custGeom>
              <a:rect b="b" l="l" r="r" t="t"/>
              <a:pathLst>
                <a:path extrusionOk="0" h="13366" w="51158">
                  <a:moveTo>
                    <a:pt x="1" y="0"/>
                  </a:moveTo>
                  <a:lnTo>
                    <a:pt x="1" y="7976"/>
                  </a:lnTo>
                  <a:cubicBezTo>
                    <a:pt x="1798" y="7380"/>
                    <a:pt x="3686" y="7067"/>
                    <a:pt x="5569" y="7067"/>
                  </a:cubicBezTo>
                  <a:cubicBezTo>
                    <a:pt x="7497" y="7067"/>
                    <a:pt x="9419" y="7395"/>
                    <a:pt x="11235" y="8083"/>
                  </a:cubicBezTo>
                  <a:cubicBezTo>
                    <a:pt x="14534" y="9331"/>
                    <a:pt x="17416" y="11599"/>
                    <a:pt x="20774" y="12664"/>
                  </a:cubicBezTo>
                  <a:cubicBezTo>
                    <a:pt x="22298" y="13148"/>
                    <a:pt x="23846" y="13365"/>
                    <a:pt x="25396" y="13365"/>
                  </a:cubicBezTo>
                  <a:cubicBezTo>
                    <a:pt x="31110" y="13365"/>
                    <a:pt x="36868" y="10413"/>
                    <a:pt x="41698" y="6972"/>
                  </a:cubicBezTo>
                  <a:cubicBezTo>
                    <a:pt x="44867" y="4714"/>
                    <a:pt x="47937" y="2191"/>
                    <a:pt x="5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4388400" y="3092250"/>
              <a:ext cx="1471100" cy="336325"/>
            </a:xfrm>
            <a:custGeom>
              <a:rect b="b" l="l" r="r" t="t"/>
              <a:pathLst>
                <a:path extrusionOk="0" h="13453" w="58844">
                  <a:moveTo>
                    <a:pt x="57679" y="0"/>
                  </a:moveTo>
                  <a:cubicBezTo>
                    <a:pt x="56174" y="1515"/>
                    <a:pt x="54621" y="2979"/>
                    <a:pt x="52988" y="4346"/>
                  </a:cubicBezTo>
                  <a:cubicBezTo>
                    <a:pt x="49009" y="7678"/>
                    <a:pt x="44524" y="10433"/>
                    <a:pt x="39517" y="11752"/>
                  </a:cubicBezTo>
                  <a:cubicBezTo>
                    <a:pt x="37403" y="12309"/>
                    <a:pt x="35205" y="12621"/>
                    <a:pt x="33013" y="12621"/>
                  </a:cubicBezTo>
                  <a:cubicBezTo>
                    <a:pt x="30363" y="12621"/>
                    <a:pt x="27724" y="12165"/>
                    <a:pt x="25254" y="11134"/>
                  </a:cubicBezTo>
                  <a:cubicBezTo>
                    <a:pt x="24124" y="10663"/>
                    <a:pt x="23045" y="10078"/>
                    <a:pt x="22033" y="9390"/>
                  </a:cubicBezTo>
                  <a:cubicBezTo>
                    <a:pt x="20859" y="8589"/>
                    <a:pt x="19759" y="7680"/>
                    <a:pt x="18625" y="6821"/>
                  </a:cubicBezTo>
                  <a:cubicBezTo>
                    <a:pt x="16626" y="5306"/>
                    <a:pt x="14429" y="4103"/>
                    <a:pt x="12064" y="3304"/>
                  </a:cubicBezTo>
                  <a:cubicBezTo>
                    <a:pt x="9770" y="2531"/>
                    <a:pt x="7335" y="2132"/>
                    <a:pt x="4901" y="2132"/>
                  </a:cubicBezTo>
                  <a:cubicBezTo>
                    <a:pt x="3251" y="2132"/>
                    <a:pt x="1603" y="2315"/>
                    <a:pt x="1" y="2691"/>
                  </a:cubicBezTo>
                  <a:lnTo>
                    <a:pt x="1" y="2999"/>
                  </a:lnTo>
                  <a:cubicBezTo>
                    <a:pt x="1145" y="2741"/>
                    <a:pt x="2308" y="2578"/>
                    <a:pt x="3479" y="2512"/>
                  </a:cubicBezTo>
                  <a:cubicBezTo>
                    <a:pt x="3887" y="2489"/>
                    <a:pt x="4295" y="2478"/>
                    <a:pt x="4703" y="2478"/>
                  </a:cubicBezTo>
                  <a:cubicBezTo>
                    <a:pt x="6770" y="2478"/>
                    <a:pt x="8831" y="2768"/>
                    <a:pt x="10822" y="3340"/>
                  </a:cubicBezTo>
                  <a:cubicBezTo>
                    <a:pt x="13214" y="4028"/>
                    <a:pt x="15507" y="5125"/>
                    <a:pt x="17504" y="6648"/>
                  </a:cubicBezTo>
                  <a:cubicBezTo>
                    <a:pt x="18653" y="7523"/>
                    <a:pt x="19705" y="8521"/>
                    <a:pt x="20832" y="9422"/>
                  </a:cubicBezTo>
                  <a:cubicBezTo>
                    <a:pt x="21827" y="10219"/>
                    <a:pt x="22885" y="10915"/>
                    <a:pt x="24024" y="11475"/>
                  </a:cubicBezTo>
                  <a:cubicBezTo>
                    <a:pt x="26825" y="12856"/>
                    <a:pt x="29910" y="13452"/>
                    <a:pt x="33003" y="13452"/>
                  </a:cubicBezTo>
                  <a:cubicBezTo>
                    <a:pt x="34783" y="13452"/>
                    <a:pt x="36566" y="13255"/>
                    <a:pt x="38299" y="12896"/>
                  </a:cubicBezTo>
                  <a:cubicBezTo>
                    <a:pt x="43346" y="11852"/>
                    <a:pt x="47940" y="9366"/>
                    <a:pt x="52018" y="6192"/>
                  </a:cubicBezTo>
                  <a:cubicBezTo>
                    <a:pt x="54132" y="4548"/>
                    <a:pt x="56118" y="2740"/>
                    <a:pt x="58017" y="843"/>
                  </a:cubicBezTo>
                  <a:cubicBezTo>
                    <a:pt x="58295" y="565"/>
                    <a:pt x="58569" y="281"/>
                    <a:pt x="588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4920125" y="3148975"/>
              <a:ext cx="78050" cy="76000"/>
            </a:xfrm>
            <a:custGeom>
              <a:rect b="b" l="l" r="r" t="t"/>
              <a:pathLst>
                <a:path extrusionOk="0" h="3040" w="3122">
                  <a:moveTo>
                    <a:pt x="1547" y="1"/>
                  </a:moveTo>
                  <a:cubicBezTo>
                    <a:pt x="1431" y="1"/>
                    <a:pt x="1315" y="19"/>
                    <a:pt x="1204" y="56"/>
                  </a:cubicBezTo>
                  <a:lnTo>
                    <a:pt x="851" y="210"/>
                  </a:lnTo>
                  <a:lnTo>
                    <a:pt x="842" y="214"/>
                  </a:lnTo>
                  <a:lnTo>
                    <a:pt x="823" y="223"/>
                  </a:lnTo>
                  <a:lnTo>
                    <a:pt x="780" y="244"/>
                  </a:lnTo>
                  <a:cubicBezTo>
                    <a:pt x="566" y="374"/>
                    <a:pt x="388" y="557"/>
                    <a:pt x="263" y="775"/>
                  </a:cubicBezTo>
                  <a:cubicBezTo>
                    <a:pt x="1" y="1237"/>
                    <a:pt x="1" y="1805"/>
                    <a:pt x="263" y="2268"/>
                  </a:cubicBezTo>
                  <a:cubicBezTo>
                    <a:pt x="388" y="2485"/>
                    <a:pt x="566" y="2668"/>
                    <a:pt x="780" y="2798"/>
                  </a:cubicBezTo>
                  <a:cubicBezTo>
                    <a:pt x="916" y="2866"/>
                    <a:pt x="1071" y="2955"/>
                    <a:pt x="1204" y="2985"/>
                  </a:cubicBezTo>
                  <a:lnTo>
                    <a:pt x="1597" y="3040"/>
                  </a:lnTo>
                  <a:lnTo>
                    <a:pt x="1991" y="2985"/>
                  </a:lnTo>
                  <a:cubicBezTo>
                    <a:pt x="1998" y="2984"/>
                    <a:pt x="2005" y="2982"/>
                    <a:pt x="2011" y="2979"/>
                  </a:cubicBezTo>
                  <a:cubicBezTo>
                    <a:pt x="2079" y="2956"/>
                    <a:pt x="2144" y="2928"/>
                    <a:pt x="2207" y="2897"/>
                  </a:cubicBezTo>
                  <a:cubicBezTo>
                    <a:pt x="2331" y="2863"/>
                    <a:pt x="2442" y="2795"/>
                    <a:pt x="2531" y="2703"/>
                  </a:cubicBezTo>
                  <a:cubicBezTo>
                    <a:pt x="2590" y="2674"/>
                    <a:pt x="2644" y="2631"/>
                    <a:pt x="2685" y="2579"/>
                  </a:cubicBezTo>
                  <a:cubicBezTo>
                    <a:pt x="2825" y="2448"/>
                    <a:pt x="2929" y="2282"/>
                    <a:pt x="2987" y="2098"/>
                  </a:cubicBezTo>
                  <a:cubicBezTo>
                    <a:pt x="3079" y="1920"/>
                    <a:pt x="3122" y="1721"/>
                    <a:pt x="3113" y="1521"/>
                  </a:cubicBezTo>
                  <a:cubicBezTo>
                    <a:pt x="3096" y="1389"/>
                    <a:pt x="3079" y="1256"/>
                    <a:pt x="3061" y="1123"/>
                  </a:cubicBezTo>
                  <a:cubicBezTo>
                    <a:pt x="2994" y="874"/>
                    <a:pt x="2866" y="646"/>
                    <a:pt x="2685" y="462"/>
                  </a:cubicBezTo>
                  <a:cubicBezTo>
                    <a:pt x="2684" y="460"/>
                    <a:pt x="2682" y="458"/>
                    <a:pt x="2681" y="456"/>
                  </a:cubicBezTo>
                  <a:lnTo>
                    <a:pt x="2383" y="221"/>
                  </a:lnTo>
                  <a:cubicBezTo>
                    <a:pt x="2275" y="149"/>
                    <a:pt x="2142" y="106"/>
                    <a:pt x="2017" y="64"/>
                  </a:cubicBezTo>
                  <a:lnTo>
                    <a:pt x="1997" y="57"/>
                  </a:lnTo>
                  <a:cubicBezTo>
                    <a:pt x="1930" y="44"/>
                    <a:pt x="1863" y="34"/>
                    <a:pt x="1795" y="30"/>
                  </a:cubicBezTo>
                  <a:cubicBezTo>
                    <a:pt x="1713" y="10"/>
                    <a:pt x="1630" y="1"/>
                    <a:pt x="1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5038575" y="3264875"/>
              <a:ext cx="64275" cy="64025"/>
            </a:xfrm>
            <a:custGeom>
              <a:rect b="b" l="l" r="r" t="t"/>
              <a:pathLst>
                <a:path extrusionOk="0" h="2561" w="2571">
                  <a:moveTo>
                    <a:pt x="1295" y="1"/>
                  </a:moveTo>
                  <a:lnTo>
                    <a:pt x="964" y="47"/>
                  </a:lnTo>
                  <a:cubicBezTo>
                    <a:pt x="853" y="66"/>
                    <a:pt x="747" y="112"/>
                    <a:pt x="658" y="182"/>
                  </a:cubicBezTo>
                  <a:cubicBezTo>
                    <a:pt x="481" y="290"/>
                    <a:pt x="472" y="326"/>
                    <a:pt x="373" y="414"/>
                  </a:cubicBezTo>
                  <a:cubicBezTo>
                    <a:pt x="223" y="569"/>
                    <a:pt x="115" y="759"/>
                    <a:pt x="59" y="966"/>
                  </a:cubicBezTo>
                  <a:cubicBezTo>
                    <a:pt x="1" y="1184"/>
                    <a:pt x="1" y="1413"/>
                    <a:pt x="59" y="1631"/>
                  </a:cubicBezTo>
                  <a:cubicBezTo>
                    <a:pt x="115" y="1837"/>
                    <a:pt x="223" y="2027"/>
                    <a:pt x="373" y="2181"/>
                  </a:cubicBezTo>
                  <a:cubicBezTo>
                    <a:pt x="520" y="2334"/>
                    <a:pt x="706" y="2443"/>
                    <a:pt x="909" y="2502"/>
                  </a:cubicBezTo>
                  <a:cubicBezTo>
                    <a:pt x="1033" y="2540"/>
                    <a:pt x="1161" y="2559"/>
                    <a:pt x="1291" y="2560"/>
                  </a:cubicBezTo>
                  <a:cubicBezTo>
                    <a:pt x="1638" y="2560"/>
                    <a:pt x="1959" y="2413"/>
                    <a:pt x="2201" y="2162"/>
                  </a:cubicBezTo>
                  <a:lnTo>
                    <a:pt x="2395" y="1906"/>
                  </a:lnTo>
                  <a:lnTo>
                    <a:pt x="2518" y="1603"/>
                  </a:lnTo>
                  <a:cubicBezTo>
                    <a:pt x="2533" y="1491"/>
                    <a:pt x="2549" y="1380"/>
                    <a:pt x="2563" y="1267"/>
                  </a:cubicBezTo>
                  <a:cubicBezTo>
                    <a:pt x="2570" y="1099"/>
                    <a:pt x="2534" y="930"/>
                    <a:pt x="2457" y="780"/>
                  </a:cubicBezTo>
                  <a:cubicBezTo>
                    <a:pt x="2428" y="675"/>
                    <a:pt x="2374" y="579"/>
                    <a:pt x="2298" y="501"/>
                  </a:cubicBezTo>
                  <a:cubicBezTo>
                    <a:pt x="2245" y="407"/>
                    <a:pt x="2168" y="329"/>
                    <a:pt x="2078" y="273"/>
                  </a:cubicBezTo>
                  <a:cubicBezTo>
                    <a:pt x="2001" y="197"/>
                    <a:pt x="1907" y="141"/>
                    <a:pt x="1805" y="112"/>
                  </a:cubicBezTo>
                  <a:cubicBezTo>
                    <a:pt x="1671" y="39"/>
                    <a:pt x="1522" y="1"/>
                    <a:pt x="1370" y="1"/>
                  </a:cubicBezTo>
                  <a:cubicBezTo>
                    <a:pt x="1356" y="1"/>
                    <a:pt x="1343" y="2"/>
                    <a:pt x="1330" y="2"/>
                  </a:cubicBezTo>
                  <a:cubicBezTo>
                    <a:pt x="1318" y="2"/>
                    <a:pt x="1307" y="2"/>
                    <a:pt x="1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5091325" y="3141825"/>
              <a:ext cx="43325" cy="43900"/>
            </a:xfrm>
            <a:custGeom>
              <a:rect b="b" l="l" r="r" t="t"/>
              <a:pathLst>
                <a:path extrusionOk="0" h="1756" w="1733">
                  <a:moveTo>
                    <a:pt x="892" y="1"/>
                  </a:moveTo>
                  <a:cubicBezTo>
                    <a:pt x="738" y="1"/>
                    <a:pt x="586" y="38"/>
                    <a:pt x="449" y="112"/>
                  </a:cubicBezTo>
                  <a:lnTo>
                    <a:pt x="436" y="118"/>
                  </a:lnTo>
                  <a:cubicBezTo>
                    <a:pt x="313" y="173"/>
                    <a:pt x="264" y="249"/>
                    <a:pt x="192" y="346"/>
                  </a:cubicBezTo>
                  <a:cubicBezTo>
                    <a:pt x="140" y="399"/>
                    <a:pt x="103" y="465"/>
                    <a:pt x="83" y="539"/>
                  </a:cubicBezTo>
                  <a:cubicBezTo>
                    <a:pt x="66" y="572"/>
                    <a:pt x="51" y="608"/>
                    <a:pt x="40" y="644"/>
                  </a:cubicBezTo>
                  <a:cubicBezTo>
                    <a:pt x="37" y="654"/>
                    <a:pt x="9" y="869"/>
                    <a:pt x="9" y="880"/>
                  </a:cubicBezTo>
                  <a:lnTo>
                    <a:pt x="9" y="885"/>
                  </a:lnTo>
                  <a:lnTo>
                    <a:pt x="9" y="898"/>
                  </a:lnTo>
                  <a:cubicBezTo>
                    <a:pt x="8" y="914"/>
                    <a:pt x="6" y="928"/>
                    <a:pt x="6" y="944"/>
                  </a:cubicBezTo>
                  <a:cubicBezTo>
                    <a:pt x="1" y="1052"/>
                    <a:pt x="25" y="1160"/>
                    <a:pt x="74" y="1257"/>
                  </a:cubicBezTo>
                  <a:cubicBezTo>
                    <a:pt x="106" y="1356"/>
                    <a:pt x="162" y="1445"/>
                    <a:pt x="238" y="1517"/>
                  </a:cubicBezTo>
                  <a:lnTo>
                    <a:pt x="398" y="1644"/>
                  </a:lnTo>
                  <a:cubicBezTo>
                    <a:pt x="518" y="1716"/>
                    <a:pt x="656" y="1755"/>
                    <a:pt x="798" y="1755"/>
                  </a:cubicBezTo>
                  <a:lnTo>
                    <a:pt x="842" y="1752"/>
                  </a:lnTo>
                  <a:lnTo>
                    <a:pt x="861" y="1752"/>
                  </a:lnTo>
                  <a:lnTo>
                    <a:pt x="1087" y="1721"/>
                  </a:lnTo>
                  <a:lnTo>
                    <a:pt x="1090" y="1721"/>
                  </a:lnTo>
                  <a:lnTo>
                    <a:pt x="1295" y="1633"/>
                  </a:lnTo>
                  <a:cubicBezTo>
                    <a:pt x="1393" y="1579"/>
                    <a:pt x="1475" y="1502"/>
                    <a:pt x="1534" y="1408"/>
                  </a:cubicBezTo>
                  <a:cubicBezTo>
                    <a:pt x="1563" y="1383"/>
                    <a:pt x="1587" y="1352"/>
                    <a:pt x="1602" y="1317"/>
                  </a:cubicBezTo>
                  <a:lnTo>
                    <a:pt x="1607" y="1301"/>
                  </a:lnTo>
                  <a:cubicBezTo>
                    <a:pt x="1636" y="1232"/>
                    <a:pt x="1665" y="1163"/>
                    <a:pt x="1692" y="1094"/>
                  </a:cubicBezTo>
                  <a:cubicBezTo>
                    <a:pt x="1729" y="981"/>
                    <a:pt x="1733" y="862"/>
                    <a:pt x="1707" y="746"/>
                  </a:cubicBezTo>
                  <a:cubicBezTo>
                    <a:pt x="1707" y="670"/>
                    <a:pt x="1688" y="594"/>
                    <a:pt x="1649" y="527"/>
                  </a:cubicBezTo>
                  <a:cubicBezTo>
                    <a:pt x="1616" y="421"/>
                    <a:pt x="1556" y="324"/>
                    <a:pt x="1475" y="248"/>
                  </a:cubicBezTo>
                  <a:lnTo>
                    <a:pt x="1303" y="112"/>
                  </a:lnTo>
                  <a:cubicBezTo>
                    <a:pt x="1236" y="84"/>
                    <a:pt x="1168" y="55"/>
                    <a:pt x="1102" y="24"/>
                  </a:cubicBezTo>
                  <a:cubicBezTo>
                    <a:pt x="1032" y="9"/>
                    <a:pt x="962" y="1"/>
                    <a:pt x="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5166200" y="3250900"/>
              <a:ext cx="36150" cy="36600"/>
            </a:xfrm>
            <a:custGeom>
              <a:rect b="b" l="l" r="r" t="t"/>
              <a:pathLst>
                <a:path extrusionOk="0" h="1464" w="1446">
                  <a:moveTo>
                    <a:pt x="744" y="0"/>
                  </a:moveTo>
                  <a:cubicBezTo>
                    <a:pt x="705" y="0"/>
                    <a:pt x="665" y="5"/>
                    <a:pt x="626" y="14"/>
                  </a:cubicBezTo>
                  <a:cubicBezTo>
                    <a:pt x="562" y="14"/>
                    <a:pt x="500" y="31"/>
                    <a:pt x="446" y="64"/>
                  </a:cubicBezTo>
                  <a:cubicBezTo>
                    <a:pt x="358" y="93"/>
                    <a:pt x="278" y="145"/>
                    <a:pt x="218" y="215"/>
                  </a:cubicBezTo>
                  <a:cubicBezTo>
                    <a:pt x="212" y="221"/>
                    <a:pt x="208" y="227"/>
                    <a:pt x="203" y="233"/>
                  </a:cubicBezTo>
                  <a:lnTo>
                    <a:pt x="198" y="240"/>
                  </a:lnTo>
                  <a:lnTo>
                    <a:pt x="193" y="246"/>
                  </a:lnTo>
                  <a:cubicBezTo>
                    <a:pt x="177" y="266"/>
                    <a:pt x="162" y="286"/>
                    <a:pt x="147" y="308"/>
                  </a:cubicBezTo>
                  <a:cubicBezTo>
                    <a:pt x="94" y="367"/>
                    <a:pt x="58" y="437"/>
                    <a:pt x="41" y="514"/>
                  </a:cubicBezTo>
                  <a:cubicBezTo>
                    <a:pt x="39" y="522"/>
                    <a:pt x="36" y="529"/>
                    <a:pt x="35" y="537"/>
                  </a:cubicBezTo>
                  <a:cubicBezTo>
                    <a:pt x="5" y="632"/>
                    <a:pt x="0" y="731"/>
                    <a:pt x="22" y="828"/>
                  </a:cubicBezTo>
                  <a:cubicBezTo>
                    <a:pt x="26" y="924"/>
                    <a:pt x="55" y="1018"/>
                    <a:pt x="105" y="1099"/>
                  </a:cubicBezTo>
                  <a:lnTo>
                    <a:pt x="218" y="1247"/>
                  </a:lnTo>
                  <a:cubicBezTo>
                    <a:pt x="303" y="1335"/>
                    <a:pt x="412" y="1400"/>
                    <a:pt x="531" y="1434"/>
                  </a:cubicBezTo>
                  <a:lnTo>
                    <a:pt x="538" y="1437"/>
                  </a:lnTo>
                  <a:cubicBezTo>
                    <a:pt x="592" y="1454"/>
                    <a:pt x="649" y="1463"/>
                    <a:pt x="706" y="1463"/>
                  </a:cubicBezTo>
                  <a:cubicBezTo>
                    <a:pt x="745" y="1463"/>
                    <a:pt x="783" y="1459"/>
                    <a:pt x="822" y="1450"/>
                  </a:cubicBezTo>
                  <a:cubicBezTo>
                    <a:pt x="915" y="1446"/>
                    <a:pt x="1006" y="1416"/>
                    <a:pt x="1085" y="1364"/>
                  </a:cubicBezTo>
                  <a:lnTo>
                    <a:pt x="1229" y="1250"/>
                  </a:lnTo>
                  <a:cubicBezTo>
                    <a:pt x="1297" y="1185"/>
                    <a:pt x="1348" y="1104"/>
                    <a:pt x="1376" y="1015"/>
                  </a:cubicBezTo>
                  <a:cubicBezTo>
                    <a:pt x="1408" y="959"/>
                    <a:pt x="1424" y="895"/>
                    <a:pt x="1424" y="832"/>
                  </a:cubicBezTo>
                  <a:cubicBezTo>
                    <a:pt x="1446" y="736"/>
                    <a:pt x="1441" y="635"/>
                    <a:pt x="1413" y="541"/>
                  </a:cubicBezTo>
                  <a:lnTo>
                    <a:pt x="1340" y="367"/>
                  </a:lnTo>
                  <a:cubicBezTo>
                    <a:pt x="1280" y="259"/>
                    <a:pt x="1192" y="169"/>
                    <a:pt x="1085" y="106"/>
                  </a:cubicBezTo>
                  <a:lnTo>
                    <a:pt x="1080" y="101"/>
                  </a:lnTo>
                  <a:cubicBezTo>
                    <a:pt x="1023" y="76"/>
                    <a:pt x="966" y="51"/>
                    <a:pt x="910" y="28"/>
                  </a:cubicBezTo>
                  <a:cubicBezTo>
                    <a:pt x="856" y="9"/>
                    <a:pt x="800" y="0"/>
                    <a:pt x="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5221175" y="3164925"/>
              <a:ext cx="47750" cy="44150"/>
            </a:xfrm>
            <a:custGeom>
              <a:rect b="b" l="l" r="r" t="t"/>
              <a:pathLst>
                <a:path extrusionOk="0" h="1766" w="1910">
                  <a:moveTo>
                    <a:pt x="1004" y="0"/>
                  </a:moveTo>
                  <a:cubicBezTo>
                    <a:pt x="854" y="0"/>
                    <a:pt x="704" y="40"/>
                    <a:pt x="570" y="119"/>
                  </a:cubicBezTo>
                  <a:cubicBezTo>
                    <a:pt x="0" y="470"/>
                    <a:pt x="0" y="1297"/>
                    <a:pt x="570" y="1645"/>
                  </a:cubicBezTo>
                  <a:cubicBezTo>
                    <a:pt x="704" y="1725"/>
                    <a:pt x="854" y="1765"/>
                    <a:pt x="1004" y="1765"/>
                  </a:cubicBezTo>
                  <a:cubicBezTo>
                    <a:pt x="1154" y="1765"/>
                    <a:pt x="1305" y="1725"/>
                    <a:pt x="1439" y="1645"/>
                  </a:cubicBezTo>
                  <a:cubicBezTo>
                    <a:pt x="1522" y="1601"/>
                    <a:pt x="1597" y="1543"/>
                    <a:pt x="1665" y="1477"/>
                  </a:cubicBezTo>
                  <a:cubicBezTo>
                    <a:pt x="1743" y="1403"/>
                    <a:pt x="1802" y="1310"/>
                    <a:pt x="1833" y="1207"/>
                  </a:cubicBezTo>
                  <a:cubicBezTo>
                    <a:pt x="1885" y="1106"/>
                    <a:pt x="1910" y="994"/>
                    <a:pt x="1904" y="883"/>
                  </a:cubicBezTo>
                  <a:lnTo>
                    <a:pt x="1875" y="660"/>
                  </a:lnTo>
                  <a:cubicBezTo>
                    <a:pt x="1838" y="520"/>
                    <a:pt x="1766" y="393"/>
                    <a:pt x="1665" y="289"/>
                  </a:cubicBezTo>
                  <a:cubicBezTo>
                    <a:pt x="1639" y="262"/>
                    <a:pt x="1610" y="239"/>
                    <a:pt x="1577" y="219"/>
                  </a:cubicBezTo>
                  <a:cubicBezTo>
                    <a:pt x="1551" y="193"/>
                    <a:pt x="1521" y="170"/>
                    <a:pt x="1489" y="150"/>
                  </a:cubicBezTo>
                  <a:lnTo>
                    <a:pt x="1472" y="140"/>
                  </a:lnTo>
                  <a:lnTo>
                    <a:pt x="1439" y="119"/>
                  </a:lnTo>
                  <a:cubicBezTo>
                    <a:pt x="1305" y="40"/>
                    <a:pt x="1154" y="0"/>
                    <a:pt x="1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7"/>
          <p:cNvSpPr/>
          <p:nvPr/>
        </p:nvSpPr>
        <p:spPr>
          <a:xfrm rot="8100000">
            <a:off x="6546459" y="4201065"/>
            <a:ext cx="3346003" cy="2067227"/>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21" name="Shape 121"/>
        <p:cNvGrpSpPr/>
        <p:nvPr/>
      </p:nvGrpSpPr>
      <p:grpSpPr>
        <a:xfrm>
          <a:off x="0" y="0"/>
          <a:ext cx="0" cy="0"/>
          <a:chOff x="0" y="0"/>
          <a:chExt cx="0" cy="0"/>
        </a:xfrm>
      </p:grpSpPr>
      <p:sp>
        <p:nvSpPr>
          <p:cNvPr id="122" name="Google Shape;122;p8"/>
          <p:cNvSpPr/>
          <p:nvPr/>
        </p:nvSpPr>
        <p:spPr>
          <a:xfrm rot="-5400000">
            <a:off x="4023880" y="1655217"/>
            <a:ext cx="6775255" cy="3464988"/>
          </a:xfrm>
          <a:custGeom>
            <a:rect b="b" l="l" r="r" t="t"/>
            <a:pathLst>
              <a:path extrusionOk="0" h="34018" w="66517">
                <a:moveTo>
                  <a:pt x="49069" y="0"/>
                </a:moveTo>
                <a:cubicBezTo>
                  <a:pt x="48942" y="0"/>
                  <a:pt x="48816" y="2"/>
                  <a:pt x="48689" y="4"/>
                </a:cubicBezTo>
                <a:cubicBezTo>
                  <a:pt x="42760" y="113"/>
                  <a:pt x="36563" y="3376"/>
                  <a:pt x="34445" y="9057"/>
                </a:cubicBezTo>
                <a:cubicBezTo>
                  <a:pt x="32579" y="14059"/>
                  <a:pt x="33743" y="20649"/>
                  <a:pt x="29674" y="24005"/>
                </a:cubicBezTo>
                <a:cubicBezTo>
                  <a:pt x="28250" y="25180"/>
                  <a:pt x="26646" y="25619"/>
                  <a:pt x="24932" y="25619"/>
                </a:cubicBezTo>
                <a:cubicBezTo>
                  <a:pt x="19848" y="25619"/>
                  <a:pt x="13797" y="21752"/>
                  <a:pt x="8610" y="21752"/>
                </a:cubicBezTo>
                <a:cubicBezTo>
                  <a:pt x="7003" y="21752"/>
                  <a:pt x="5479" y="22123"/>
                  <a:pt x="4093" y="23094"/>
                </a:cubicBezTo>
                <a:cubicBezTo>
                  <a:pt x="757" y="25432"/>
                  <a:pt x="376" y="29664"/>
                  <a:pt x="0" y="34018"/>
                </a:cubicBezTo>
                <a:lnTo>
                  <a:pt x="66515" y="34018"/>
                </a:lnTo>
                <a:lnTo>
                  <a:pt x="66516" y="5858"/>
                </a:lnTo>
                <a:cubicBezTo>
                  <a:pt x="66175" y="5666"/>
                  <a:pt x="65838" y="5476"/>
                  <a:pt x="65503" y="5288"/>
                </a:cubicBezTo>
                <a:cubicBezTo>
                  <a:pt x="60412" y="2430"/>
                  <a:pt x="54862" y="0"/>
                  <a:pt x="49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flipH="1" rot="10800000">
            <a:off x="-5986" y="-18005"/>
            <a:ext cx="1493305" cy="2836780"/>
          </a:xfrm>
          <a:custGeom>
            <a:rect b="b" l="l" r="r" t="t"/>
            <a:pathLst>
              <a:path extrusionOk="0" h="50571" w="26621">
                <a:moveTo>
                  <a:pt x="12892" y="1"/>
                </a:moveTo>
                <a:cubicBezTo>
                  <a:pt x="8333" y="1"/>
                  <a:pt x="4041" y="1461"/>
                  <a:pt x="1" y="3653"/>
                </a:cubicBezTo>
                <a:lnTo>
                  <a:pt x="1" y="50570"/>
                </a:lnTo>
                <a:lnTo>
                  <a:pt x="25466" y="50570"/>
                </a:lnTo>
                <a:cubicBezTo>
                  <a:pt x="26620" y="47328"/>
                  <a:pt x="26531" y="43590"/>
                  <a:pt x="24769" y="40670"/>
                </a:cubicBezTo>
                <a:cubicBezTo>
                  <a:pt x="23196" y="38064"/>
                  <a:pt x="20522" y="36358"/>
                  <a:pt x="17778" y="35135"/>
                </a:cubicBezTo>
                <a:cubicBezTo>
                  <a:pt x="15102" y="33941"/>
                  <a:pt x="11774" y="32485"/>
                  <a:pt x="11583" y="29506"/>
                </a:cubicBezTo>
                <a:cubicBezTo>
                  <a:pt x="11524" y="28595"/>
                  <a:pt x="11800" y="27697"/>
                  <a:pt x="12122" y="26846"/>
                </a:cubicBezTo>
                <a:cubicBezTo>
                  <a:pt x="14413" y="20774"/>
                  <a:pt x="19111" y="15846"/>
                  <a:pt x="21087" y="9661"/>
                </a:cubicBezTo>
                <a:cubicBezTo>
                  <a:pt x="21584" y="8107"/>
                  <a:pt x="21898" y="6417"/>
                  <a:pt x="21454" y="4846"/>
                </a:cubicBezTo>
                <a:cubicBezTo>
                  <a:pt x="20490" y="1435"/>
                  <a:pt x="16465" y="17"/>
                  <a:pt x="12992" y="1"/>
                </a:cubicBezTo>
                <a:cubicBezTo>
                  <a:pt x="12959" y="1"/>
                  <a:pt x="12925" y="1"/>
                  <a:pt x="12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5400000">
            <a:off x="101741" y="122714"/>
            <a:ext cx="2030123" cy="766295"/>
          </a:xfrm>
          <a:custGeom>
            <a:rect b="b" l="l" r="r" t="t"/>
            <a:pathLst>
              <a:path extrusionOk="0" h="14045" w="37209">
                <a:moveTo>
                  <a:pt x="19947" y="0"/>
                </a:moveTo>
                <a:cubicBezTo>
                  <a:pt x="19224" y="0"/>
                  <a:pt x="18482" y="82"/>
                  <a:pt x="17729" y="268"/>
                </a:cubicBezTo>
                <a:cubicBezTo>
                  <a:pt x="13775" y="1242"/>
                  <a:pt x="11016" y="4774"/>
                  <a:pt x="8840" y="8103"/>
                </a:cubicBezTo>
                <a:lnTo>
                  <a:pt x="8660" y="8380"/>
                </a:lnTo>
                <a:cubicBezTo>
                  <a:pt x="7699" y="9854"/>
                  <a:pt x="6705" y="11377"/>
                  <a:pt x="5308" y="12428"/>
                </a:cubicBezTo>
                <a:cubicBezTo>
                  <a:pt x="4418" y="13096"/>
                  <a:pt x="3204" y="13591"/>
                  <a:pt x="2010" y="13591"/>
                </a:cubicBezTo>
                <a:cubicBezTo>
                  <a:pt x="1392" y="13591"/>
                  <a:pt x="780" y="13459"/>
                  <a:pt x="221" y="13150"/>
                </a:cubicBezTo>
                <a:lnTo>
                  <a:pt x="1" y="13547"/>
                </a:lnTo>
                <a:cubicBezTo>
                  <a:pt x="631" y="13896"/>
                  <a:pt x="1315" y="14045"/>
                  <a:pt x="2002" y="14045"/>
                </a:cubicBezTo>
                <a:cubicBezTo>
                  <a:pt x="3307" y="14045"/>
                  <a:pt x="4621" y="13513"/>
                  <a:pt x="5581" y="12791"/>
                </a:cubicBezTo>
                <a:cubicBezTo>
                  <a:pt x="7042" y="11693"/>
                  <a:pt x="8059" y="10135"/>
                  <a:pt x="9041" y="8628"/>
                </a:cubicBezTo>
                <a:lnTo>
                  <a:pt x="9221" y="8351"/>
                </a:lnTo>
                <a:cubicBezTo>
                  <a:pt x="11348" y="5098"/>
                  <a:pt x="14036" y="1646"/>
                  <a:pt x="17837" y="709"/>
                </a:cubicBezTo>
                <a:cubicBezTo>
                  <a:pt x="18553" y="533"/>
                  <a:pt x="19258" y="455"/>
                  <a:pt x="19946" y="455"/>
                </a:cubicBezTo>
                <a:cubicBezTo>
                  <a:pt x="23959" y="455"/>
                  <a:pt x="27379" y="3104"/>
                  <a:pt x="28804" y="4391"/>
                </a:cubicBezTo>
                <a:cubicBezTo>
                  <a:pt x="30585" y="6000"/>
                  <a:pt x="32127" y="7908"/>
                  <a:pt x="33618" y="9754"/>
                </a:cubicBezTo>
                <a:cubicBezTo>
                  <a:pt x="34656" y="11037"/>
                  <a:pt x="35728" y="12364"/>
                  <a:pt x="36877" y="13588"/>
                </a:cubicBezTo>
                <a:lnTo>
                  <a:pt x="37208" y="13276"/>
                </a:lnTo>
                <a:cubicBezTo>
                  <a:pt x="36071" y="12066"/>
                  <a:pt x="35005" y="10746"/>
                  <a:pt x="33973" y="9468"/>
                </a:cubicBezTo>
                <a:cubicBezTo>
                  <a:pt x="32471" y="7609"/>
                  <a:pt x="30916" y="5686"/>
                  <a:pt x="29109" y="4052"/>
                </a:cubicBezTo>
                <a:cubicBezTo>
                  <a:pt x="27642" y="2727"/>
                  <a:pt x="24113" y="0"/>
                  <a:pt x="19947" y="0"/>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169421" y="1232642"/>
            <a:ext cx="818980" cy="1230292"/>
            <a:chOff x="4522000" y="2088250"/>
            <a:chExt cx="348250" cy="523150"/>
          </a:xfrm>
        </p:grpSpPr>
        <p:sp>
          <p:nvSpPr>
            <p:cNvPr id="126" name="Google Shape;126;p8"/>
            <p:cNvSpPr/>
            <p:nvPr/>
          </p:nvSpPr>
          <p:spPr>
            <a:xfrm>
              <a:off x="4566125" y="2088250"/>
              <a:ext cx="60050" cy="60725"/>
            </a:xfrm>
            <a:custGeom>
              <a:rect b="b" l="l" r="r" t="t"/>
              <a:pathLst>
                <a:path extrusionOk="0" h="2429" w="2402">
                  <a:moveTo>
                    <a:pt x="626" y="0"/>
                  </a:moveTo>
                  <a:cubicBezTo>
                    <a:pt x="509" y="3"/>
                    <a:pt x="395" y="36"/>
                    <a:pt x="296" y="98"/>
                  </a:cubicBezTo>
                  <a:cubicBezTo>
                    <a:pt x="179" y="166"/>
                    <a:pt x="91" y="275"/>
                    <a:pt x="52" y="404"/>
                  </a:cubicBezTo>
                  <a:cubicBezTo>
                    <a:pt x="26" y="493"/>
                    <a:pt x="1" y="503"/>
                    <a:pt x="6" y="634"/>
                  </a:cubicBezTo>
                  <a:cubicBezTo>
                    <a:pt x="9" y="702"/>
                    <a:pt x="19" y="768"/>
                    <a:pt x="37" y="833"/>
                  </a:cubicBezTo>
                  <a:cubicBezTo>
                    <a:pt x="38" y="837"/>
                    <a:pt x="39" y="840"/>
                    <a:pt x="39" y="845"/>
                  </a:cubicBezTo>
                  <a:cubicBezTo>
                    <a:pt x="39" y="911"/>
                    <a:pt x="48" y="976"/>
                    <a:pt x="65" y="1039"/>
                  </a:cubicBezTo>
                  <a:cubicBezTo>
                    <a:pt x="90" y="1128"/>
                    <a:pt x="133" y="1208"/>
                    <a:pt x="173" y="1290"/>
                  </a:cubicBezTo>
                  <a:cubicBezTo>
                    <a:pt x="191" y="1327"/>
                    <a:pt x="209" y="1366"/>
                    <a:pt x="227" y="1404"/>
                  </a:cubicBezTo>
                  <a:cubicBezTo>
                    <a:pt x="245" y="1443"/>
                    <a:pt x="258" y="1486"/>
                    <a:pt x="276" y="1526"/>
                  </a:cubicBezTo>
                  <a:cubicBezTo>
                    <a:pt x="302" y="1598"/>
                    <a:pt x="333" y="1666"/>
                    <a:pt x="371" y="1732"/>
                  </a:cubicBezTo>
                  <a:lnTo>
                    <a:pt x="527" y="1938"/>
                  </a:lnTo>
                  <a:lnTo>
                    <a:pt x="542" y="1959"/>
                  </a:lnTo>
                  <a:cubicBezTo>
                    <a:pt x="558" y="1973"/>
                    <a:pt x="576" y="1986"/>
                    <a:pt x="591" y="1999"/>
                  </a:cubicBezTo>
                  <a:cubicBezTo>
                    <a:pt x="648" y="2045"/>
                    <a:pt x="702" y="2093"/>
                    <a:pt x="759" y="2139"/>
                  </a:cubicBezTo>
                  <a:cubicBezTo>
                    <a:pt x="887" y="2247"/>
                    <a:pt x="1019" y="2343"/>
                    <a:pt x="1182" y="2391"/>
                  </a:cubicBezTo>
                  <a:lnTo>
                    <a:pt x="1202" y="2394"/>
                  </a:lnTo>
                  <a:lnTo>
                    <a:pt x="1453" y="2428"/>
                  </a:lnTo>
                  <a:cubicBezTo>
                    <a:pt x="1553" y="2423"/>
                    <a:pt x="1652" y="2404"/>
                    <a:pt x="1750" y="2389"/>
                  </a:cubicBezTo>
                  <a:cubicBezTo>
                    <a:pt x="1894" y="2349"/>
                    <a:pt x="2024" y="2270"/>
                    <a:pt x="2129" y="2163"/>
                  </a:cubicBezTo>
                  <a:cubicBezTo>
                    <a:pt x="2234" y="2055"/>
                    <a:pt x="2311" y="1921"/>
                    <a:pt x="2351" y="1776"/>
                  </a:cubicBezTo>
                  <a:cubicBezTo>
                    <a:pt x="2364" y="1715"/>
                    <a:pt x="2374" y="1654"/>
                    <a:pt x="2380" y="1592"/>
                  </a:cubicBezTo>
                  <a:cubicBezTo>
                    <a:pt x="2401" y="1433"/>
                    <a:pt x="2400" y="1476"/>
                    <a:pt x="2378" y="1314"/>
                  </a:cubicBezTo>
                  <a:cubicBezTo>
                    <a:pt x="2361" y="1173"/>
                    <a:pt x="2332" y="1055"/>
                    <a:pt x="2251" y="930"/>
                  </a:cubicBezTo>
                  <a:cubicBezTo>
                    <a:pt x="2210" y="866"/>
                    <a:pt x="2166" y="804"/>
                    <a:pt x="2123" y="744"/>
                  </a:cubicBezTo>
                  <a:cubicBezTo>
                    <a:pt x="2070" y="670"/>
                    <a:pt x="2015" y="581"/>
                    <a:pt x="1952" y="516"/>
                  </a:cubicBezTo>
                  <a:cubicBezTo>
                    <a:pt x="1885" y="451"/>
                    <a:pt x="1811" y="392"/>
                    <a:pt x="1731" y="340"/>
                  </a:cubicBezTo>
                  <a:cubicBezTo>
                    <a:pt x="1668" y="301"/>
                    <a:pt x="1602" y="268"/>
                    <a:pt x="1532" y="241"/>
                  </a:cubicBezTo>
                  <a:cubicBezTo>
                    <a:pt x="1450" y="205"/>
                    <a:pt x="1368" y="174"/>
                    <a:pt x="1286" y="141"/>
                  </a:cubicBezTo>
                  <a:lnTo>
                    <a:pt x="1280" y="140"/>
                  </a:lnTo>
                  <a:cubicBezTo>
                    <a:pt x="1231" y="118"/>
                    <a:pt x="1120" y="64"/>
                    <a:pt x="1045" y="38"/>
                  </a:cubicBezTo>
                  <a:cubicBezTo>
                    <a:pt x="975" y="16"/>
                    <a:pt x="903" y="4"/>
                    <a:pt x="830" y="4"/>
                  </a:cubicBezTo>
                  <a:cubicBezTo>
                    <a:pt x="797" y="4"/>
                    <a:pt x="764" y="7"/>
                    <a:pt x="731" y="12"/>
                  </a:cubicBezTo>
                  <a:cubicBezTo>
                    <a:pt x="697" y="4"/>
                    <a:pt x="662"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22000" y="2208050"/>
              <a:ext cx="52375" cy="55575"/>
            </a:xfrm>
            <a:custGeom>
              <a:rect b="b" l="l" r="r" t="t"/>
              <a:pathLst>
                <a:path extrusionOk="0" h="2223" w="2095">
                  <a:moveTo>
                    <a:pt x="2048" y="1795"/>
                  </a:moveTo>
                  <a:lnTo>
                    <a:pt x="2037" y="1824"/>
                  </a:lnTo>
                  <a:lnTo>
                    <a:pt x="2037" y="1824"/>
                  </a:lnTo>
                  <a:cubicBezTo>
                    <a:pt x="2041" y="1814"/>
                    <a:pt x="2046" y="1805"/>
                    <a:pt x="2048" y="1795"/>
                  </a:cubicBezTo>
                  <a:close/>
                  <a:moveTo>
                    <a:pt x="2037" y="1824"/>
                  </a:moveTo>
                  <a:cubicBezTo>
                    <a:pt x="2036" y="1827"/>
                    <a:pt x="2035" y="1830"/>
                    <a:pt x="2034" y="1833"/>
                  </a:cubicBezTo>
                  <a:lnTo>
                    <a:pt x="2037" y="1824"/>
                  </a:lnTo>
                  <a:close/>
                  <a:moveTo>
                    <a:pt x="447" y="0"/>
                  </a:moveTo>
                  <a:cubicBezTo>
                    <a:pt x="426" y="0"/>
                    <a:pt x="406" y="1"/>
                    <a:pt x="385" y="3"/>
                  </a:cubicBezTo>
                  <a:cubicBezTo>
                    <a:pt x="241" y="11"/>
                    <a:pt x="52" y="114"/>
                    <a:pt x="30" y="279"/>
                  </a:cubicBezTo>
                  <a:cubicBezTo>
                    <a:pt x="19" y="369"/>
                    <a:pt x="0" y="454"/>
                    <a:pt x="12" y="543"/>
                  </a:cubicBezTo>
                  <a:cubicBezTo>
                    <a:pt x="19" y="582"/>
                    <a:pt x="28" y="619"/>
                    <a:pt x="41" y="655"/>
                  </a:cubicBezTo>
                  <a:cubicBezTo>
                    <a:pt x="20" y="763"/>
                    <a:pt x="16" y="877"/>
                    <a:pt x="45" y="972"/>
                  </a:cubicBezTo>
                  <a:cubicBezTo>
                    <a:pt x="72" y="1047"/>
                    <a:pt x="103" y="1121"/>
                    <a:pt x="139" y="1193"/>
                  </a:cubicBezTo>
                  <a:lnTo>
                    <a:pt x="213" y="1357"/>
                  </a:lnTo>
                  <a:cubicBezTo>
                    <a:pt x="248" y="1441"/>
                    <a:pt x="293" y="1520"/>
                    <a:pt x="346" y="1594"/>
                  </a:cubicBezTo>
                  <a:cubicBezTo>
                    <a:pt x="402" y="1666"/>
                    <a:pt x="464" y="1732"/>
                    <a:pt x="531" y="1795"/>
                  </a:cubicBezTo>
                  <a:cubicBezTo>
                    <a:pt x="571" y="1833"/>
                    <a:pt x="608" y="1873"/>
                    <a:pt x="650" y="1911"/>
                  </a:cubicBezTo>
                  <a:cubicBezTo>
                    <a:pt x="790" y="2039"/>
                    <a:pt x="938" y="2104"/>
                    <a:pt x="1113" y="2163"/>
                  </a:cubicBezTo>
                  <a:cubicBezTo>
                    <a:pt x="1223" y="2200"/>
                    <a:pt x="1330" y="2222"/>
                    <a:pt x="1438" y="2222"/>
                  </a:cubicBezTo>
                  <a:cubicBezTo>
                    <a:pt x="1507" y="2222"/>
                    <a:pt x="1576" y="2213"/>
                    <a:pt x="1646" y="2193"/>
                  </a:cubicBezTo>
                  <a:cubicBezTo>
                    <a:pt x="1751" y="2193"/>
                    <a:pt x="1862" y="2167"/>
                    <a:pt x="1931" y="2096"/>
                  </a:cubicBezTo>
                  <a:cubicBezTo>
                    <a:pt x="2000" y="2027"/>
                    <a:pt x="2025" y="1932"/>
                    <a:pt x="2034" y="1833"/>
                  </a:cubicBezTo>
                  <a:cubicBezTo>
                    <a:pt x="2034" y="1831"/>
                    <a:pt x="2034" y="1830"/>
                    <a:pt x="2034" y="1828"/>
                  </a:cubicBezTo>
                  <a:cubicBezTo>
                    <a:pt x="2070" y="1746"/>
                    <a:pt x="2090" y="1658"/>
                    <a:pt x="2093" y="1569"/>
                  </a:cubicBezTo>
                  <a:cubicBezTo>
                    <a:pt x="2094" y="1494"/>
                    <a:pt x="2085" y="1419"/>
                    <a:pt x="2068" y="1347"/>
                  </a:cubicBezTo>
                  <a:cubicBezTo>
                    <a:pt x="2057" y="1294"/>
                    <a:pt x="2044" y="1240"/>
                    <a:pt x="2032" y="1187"/>
                  </a:cubicBezTo>
                  <a:cubicBezTo>
                    <a:pt x="2028" y="1163"/>
                    <a:pt x="2022" y="1138"/>
                    <a:pt x="2015" y="1115"/>
                  </a:cubicBezTo>
                  <a:cubicBezTo>
                    <a:pt x="1969" y="952"/>
                    <a:pt x="1897" y="859"/>
                    <a:pt x="1800" y="733"/>
                  </a:cubicBezTo>
                  <a:cubicBezTo>
                    <a:pt x="1763" y="684"/>
                    <a:pt x="1725" y="637"/>
                    <a:pt x="1688" y="588"/>
                  </a:cubicBezTo>
                  <a:cubicBezTo>
                    <a:pt x="1637" y="518"/>
                    <a:pt x="1578" y="455"/>
                    <a:pt x="1512" y="402"/>
                  </a:cubicBezTo>
                  <a:cubicBezTo>
                    <a:pt x="1441" y="347"/>
                    <a:pt x="1368" y="298"/>
                    <a:pt x="1291" y="255"/>
                  </a:cubicBezTo>
                  <a:lnTo>
                    <a:pt x="1156" y="174"/>
                  </a:lnTo>
                  <a:cubicBezTo>
                    <a:pt x="1018" y="91"/>
                    <a:pt x="877" y="46"/>
                    <a:pt x="729" y="46"/>
                  </a:cubicBezTo>
                  <a:cubicBezTo>
                    <a:pt x="714" y="46"/>
                    <a:pt x="700" y="46"/>
                    <a:pt x="685" y="47"/>
                  </a:cubicBezTo>
                  <a:cubicBezTo>
                    <a:pt x="656" y="34"/>
                    <a:pt x="628" y="24"/>
                    <a:pt x="598" y="16"/>
                  </a:cubicBezTo>
                  <a:cubicBezTo>
                    <a:pt x="549" y="5"/>
                    <a:pt x="498" y="0"/>
                    <a:pt x="4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4654575" y="2318750"/>
              <a:ext cx="62350" cy="66250"/>
            </a:xfrm>
            <a:custGeom>
              <a:rect b="b" l="l" r="r" t="t"/>
              <a:pathLst>
                <a:path extrusionOk="0" h="2650" w="2494">
                  <a:moveTo>
                    <a:pt x="1100" y="0"/>
                  </a:moveTo>
                  <a:cubicBezTo>
                    <a:pt x="1003" y="6"/>
                    <a:pt x="907" y="19"/>
                    <a:pt x="812" y="39"/>
                  </a:cubicBezTo>
                  <a:cubicBezTo>
                    <a:pt x="764" y="52"/>
                    <a:pt x="743" y="66"/>
                    <a:pt x="681" y="94"/>
                  </a:cubicBezTo>
                  <a:cubicBezTo>
                    <a:pt x="598" y="117"/>
                    <a:pt x="525" y="160"/>
                    <a:pt x="466" y="222"/>
                  </a:cubicBezTo>
                  <a:cubicBezTo>
                    <a:pt x="359" y="291"/>
                    <a:pt x="274" y="388"/>
                    <a:pt x="215" y="502"/>
                  </a:cubicBezTo>
                  <a:cubicBezTo>
                    <a:pt x="45" y="757"/>
                    <a:pt x="0" y="1139"/>
                    <a:pt x="111" y="1422"/>
                  </a:cubicBezTo>
                  <a:cubicBezTo>
                    <a:pt x="169" y="1567"/>
                    <a:pt x="214" y="1727"/>
                    <a:pt x="290" y="1858"/>
                  </a:cubicBezTo>
                  <a:cubicBezTo>
                    <a:pt x="369" y="1995"/>
                    <a:pt x="482" y="2107"/>
                    <a:pt x="587" y="2222"/>
                  </a:cubicBezTo>
                  <a:cubicBezTo>
                    <a:pt x="673" y="2316"/>
                    <a:pt x="743" y="2387"/>
                    <a:pt x="865" y="2460"/>
                  </a:cubicBezTo>
                  <a:cubicBezTo>
                    <a:pt x="939" y="2505"/>
                    <a:pt x="1016" y="2538"/>
                    <a:pt x="1098" y="2561"/>
                  </a:cubicBezTo>
                  <a:cubicBezTo>
                    <a:pt x="1233" y="2620"/>
                    <a:pt x="1378" y="2650"/>
                    <a:pt x="1523" y="2650"/>
                  </a:cubicBezTo>
                  <a:cubicBezTo>
                    <a:pt x="1618" y="2650"/>
                    <a:pt x="1713" y="2637"/>
                    <a:pt x="1806" y="2611"/>
                  </a:cubicBezTo>
                  <a:cubicBezTo>
                    <a:pt x="1823" y="2608"/>
                    <a:pt x="1839" y="2604"/>
                    <a:pt x="1855" y="2600"/>
                  </a:cubicBezTo>
                  <a:cubicBezTo>
                    <a:pt x="1859" y="2598"/>
                    <a:pt x="1865" y="2598"/>
                    <a:pt x="1869" y="2597"/>
                  </a:cubicBezTo>
                  <a:lnTo>
                    <a:pt x="1867" y="2597"/>
                  </a:lnTo>
                  <a:cubicBezTo>
                    <a:pt x="1954" y="2577"/>
                    <a:pt x="2037" y="2538"/>
                    <a:pt x="2107" y="2483"/>
                  </a:cubicBezTo>
                  <a:cubicBezTo>
                    <a:pt x="2178" y="2425"/>
                    <a:pt x="2237" y="2356"/>
                    <a:pt x="2282" y="2277"/>
                  </a:cubicBezTo>
                  <a:cubicBezTo>
                    <a:pt x="2341" y="2186"/>
                    <a:pt x="2384" y="2081"/>
                    <a:pt x="2423" y="1984"/>
                  </a:cubicBezTo>
                  <a:cubicBezTo>
                    <a:pt x="2431" y="1967"/>
                    <a:pt x="2439" y="1948"/>
                    <a:pt x="2446" y="1930"/>
                  </a:cubicBezTo>
                  <a:cubicBezTo>
                    <a:pt x="2493" y="1803"/>
                    <a:pt x="2493" y="1673"/>
                    <a:pt x="2479" y="1544"/>
                  </a:cubicBezTo>
                  <a:cubicBezTo>
                    <a:pt x="2479" y="1542"/>
                    <a:pt x="2479" y="1541"/>
                    <a:pt x="2479" y="1539"/>
                  </a:cubicBezTo>
                  <a:lnTo>
                    <a:pt x="2479" y="1513"/>
                  </a:lnTo>
                  <a:cubicBezTo>
                    <a:pt x="2466" y="1417"/>
                    <a:pt x="2453" y="1320"/>
                    <a:pt x="2440" y="1222"/>
                  </a:cubicBezTo>
                  <a:cubicBezTo>
                    <a:pt x="2408" y="1104"/>
                    <a:pt x="2346" y="989"/>
                    <a:pt x="2292" y="878"/>
                  </a:cubicBezTo>
                  <a:cubicBezTo>
                    <a:pt x="2214" y="721"/>
                    <a:pt x="2132" y="571"/>
                    <a:pt x="2002" y="450"/>
                  </a:cubicBezTo>
                  <a:cubicBezTo>
                    <a:pt x="1972" y="422"/>
                    <a:pt x="1942" y="395"/>
                    <a:pt x="1911" y="368"/>
                  </a:cubicBezTo>
                  <a:cubicBezTo>
                    <a:pt x="1897" y="355"/>
                    <a:pt x="1882" y="340"/>
                    <a:pt x="1867" y="327"/>
                  </a:cubicBezTo>
                  <a:cubicBezTo>
                    <a:pt x="1829" y="293"/>
                    <a:pt x="1790" y="261"/>
                    <a:pt x="1748" y="232"/>
                  </a:cubicBezTo>
                  <a:cubicBezTo>
                    <a:pt x="1685" y="166"/>
                    <a:pt x="1604" y="118"/>
                    <a:pt x="1516" y="94"/>
                  </a:cubicBezTo>
                  <a:cubicBezTo>
                    <a:pt x="1382" y="42"/>
                    <a:pt x="1243" y="12"/>
                    <a:pt x="11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4524300" y="2340150"/>
              <a:ext cx="49850" cy="53825"/>
            </a:xfrm>
            <a:custGeom>
              <a:rect b="b" l="l" r="r" t="t"/>
              <a:pathLst>
                <a:path extrusionOk="0" h="2153" w="1994">
                  <a:moveTo>
                    <a:pt x="853" y="1"/>
                  </a:moveTo>
                  <a:cubicBezTo>
                    <a:pt x="815" y="1"/>
                    <a:pt x="776" y="6"/>
                    <a:pt x="740" y="16"/>
                  </a:cubicBezTo>
                  <a:cubicBezTo>
                    <a:pt x="683" y="17"/>
                    <a:pt x="627" y="30"/>
                    <a:pt x="575" y="53"/>
                  </a:cubicBezTo>
                  <a:cubicBezTo>
                    <a:pt x="453" y="87"/>
                    <a:pt x="335" y="144"/>
                    <a:pt x="250" y="238"/>
                  </a:cubicBezTo>
                  <a:lnTo>
                    <a:pt x="139" y="386"/>
                  </a:lnTo>
                  <a:cubicBezTo>
                    <a:pt x="127" y="409"/>
                    <a:pt x="117" y="434"/>
                    <a:pt x="108" y="458"/>
                  </a:cubicBezTo>
                  <a:cubicBezTo>
                    <a:pt x="28" y="610"/>
                    <a:pt x="0" y="787"/>
                    <a:pt x="5" y="957"/>
                  </a:cubicBezTo>
                  <a:cubicBezTo>
                    <a:pt x="9" y="1172"/>
                    <a:pt x="75" y="1379"/>
                    <a:pt x="196" y="1556"/>
                  </a:cubicBezTo>
                  <a:cubicBezTo>
                    <a:pt x="253" y="1639"/>
                    <a:pt x="312" y="1729"/>
                    <a:pt x="387" y="1796"/>
                  </a:cubicBezTo>
                  <a:cubicBezTo>
                    <a:pt x="408" y="1814"/>
                    <a:pt x="430" y="1833"/>
                    <a:pt x="451" y="1852"/>
                  </a:cubicBezTo>
                  <a:cubicBezTo>
                    <a:pt x="522" y="1917"/>
                    <a:pt x="596" y="1986"/>
                    <a:pt x="678" y="2033"/>
                  </a:cubicBezTo>
                  <a:cubicBezTo>
                    <a:pt x="815" y="2112"/>
                    <a:pt x="969" y="2152"/>
                    <a:pt x="1125" y="2152"/>
                  </a:cubicBezTo>
                  <a:cubicBezTo>
                    <a:pt x="1168" y="2152"/>
                    <a:pt x="1211" y="2149"/>
                    <a:pt x="1254" y="2143"/>
                  </a:cubicBezTo>
                  <a:cubicBezTo>
                    <a:pt x="1333" y="2140"/>
                    <a:pt x="1411" y="2123"/>
                    <a:pt x="1485" y="2093"/>
                  </a:cubicBezTo>
                  <a:cubicBezTo>
                    <a:pt x="1593" y="2046"/>
                    <a:pt x="1718" y="1960"/>
                    <a:pt x="1779" y="1849"/>
                  </a:cubicBezTo>
                  <a:cubicBezTo>
                    <a:pt x="1813" y="1807"/>
                    <a:pt x="1845" y="1764"/>
                    <a:pt x="1874" y="1719"/>
                  </a:cubicBezTo>
                  <a:cubicBezTo>
                    <a:pt x="1937" y="1620"/>
                    <a:pt x="1972" y="1506"/>
                    <a:pt x="1978" y="1388"/>
                  </a:cubicBezTo>
                  <a:cubicBezTo>
                    <a:pt x="1985" y="1346"/>
                    <a:pt x="1991" y="1303"/>
                    <a:pt x="1993" y="1261"/>
                  </a:cubicBezTo>
                  <a:cubicBezTo>
                    <a:pt x="1992" y="1159"/>
                    <a:pt x="1978" y="1058"/>
                    <a:pt x="1950" y="960"/>
                  </a:cubicBezTo>
                  <a:cubicBezTo>
                    <a:pt x="1943" y="928"/>
                    <a:pt x="1934" y="898"/>
                    <a:pt x="1926" y="868"/>
                  </a:cubicBezTo>
                  <a:cubicBezTo>
                    <a:pt x="1900" y="783"/>
                    <a:pt x="1865" y="699"/>
                    <a:pt x="1825" y="620"/>
                  </a:cubicBezTo>
                  <a:cubicBezTo>
                    <a:pt x="1816" y="604"/>
                    <a:pt x="1808" y="588"/>
                    <a:pt x="1797" y="574"/>
                  </a:cubicBezTo>
                  <a:cubicBezTo>
                    <a:pt x="1760" y="519"/>
                    <a:pt x="1720" y="467"/>
                    <a:pt x="1679" y="414"/>
                  </a:cubicBezTo>
                  <a:cubicBezTo>
                    <a:pt x="1594" y="301"/>
                    <a:pt x="1539" y="229"/>
                    <a:pt x="1401" y="154"/>
                  </a:cubicBezTo>
                  <a:cubicBezTo>
                    <a:pt x="1325" y="114"/>
                    <a:pt x="1246" y="81"/>
                    <a:pt x="1163" y="53"/>
                  </a:cubicBezTo>
                  <a:cubicBezTo>
                    <a:pt x="1142" y="48"/>
                    <a:pt x="1119" y="40"/>
                    <a:pt x="1096" y="36"/>
                  </a:cubicBezTo>
                  <a:cubicBezTo>
                    <a:pt x="1054" y="25"/>
                    <a:pt x="1011" y="17"/>
                    <a:pt x="966" y="16"/>
                  </a:cubicBezTo>
                  <a:cubicBezTo>
                    <a:pt x="929" y="6"/>
                    <a:pt x="891" y="1"/>
                    <a:pt x="8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4632300" y="2490475"/>
              <a:ext cx="54575" cy="66350"/>
            </a:xfrm>
            <a:custGeom>
              <a:rect b="b" l="l" r="r" t="t"/>
              <a:pathLst>
                <a:path extrusionOk="0" h="2654" w="2183">
                  <a:moveTo>
                    <a:pt x="536" y="1"/>
                  </a:moveTo>
                  <a:cubicBezTo>
                    <a:pt x="532" y="1"/>
                    <a:pt x="549" y="4"/>
                    <a:pt x="599" y="11"/>
                  </a:cubicBezTo>
                  <a:lnTo>
                    <a:pt x="599" y="11"/>
                  </a:lnTo>
                  <a:cubicBezTo>
                    <a:pt x="559" y="6"/>
                    <a:pt x="521" y="2"/>
                    <a:pt x="484" y="2"/>
                  </a:cubicBezTo>
                  <a:cubicBezTo>
                    <a:pt x="383" y="2"/>
                    <a:pt x="292" y="28"/>
                    <a:pt x="200" y="100"/>
                  </a:cubicBezTo>
                  <a:cubicBezTo>
                    <a:pt x="76" y="198"/>
                    <a:pt x="25" y="324"/>
                    <a:pt x="12" y="482"/>
                  </a:cubicBezTo>
                  <a:cubicBezTo>
                    <a:pt x="1" y="659"/>
                    <a:pt x="14" y="838"/>
                    <a:pt x="51" y="1012"/>
                  </a:cubicBezTo>
                  <a:cubicBezTo>
                    <a:pt x="94" y="1216"/>
                    <a:pt x="123" y="1433"/>
                    <a:pt x="224" y="1618"/>
                  </a:cubicBezTo>
                  <a:cubicBezTo>
                    <a:pt x="439" y="2012"/>
                    <a:pt x="737" y="2425"/>
                    <a:pt x="1185" y="2546"/>
                  </a:cubicBezTo>
                  <a:cubicBezTo>
                    <a:pt x="1227" y="2564"/>
                    <a:pt x="1270" y="2580"/>
                    <a:pt x="1315" y="2593"/>
                  </a:cubicBezTo>
                  <a:lnTo>
                    <a:pt x="1269" y="2570"/>
                  </a:lnTo>
                  <a:lnTo>
                    <a:pt x="1269" y="2570"/>
                  </a:lnTo>
                  <a:cubicBezTo>
                    <a:pt x="1286" y="2579"/>
                    <a:pt x="1305" y="2586"/>
                    <a:pt x="1322" y="2593"/>
                  </a:cubicBezTo>
                  <a:cubicBezTo>
                    <a:pt x="1337" y="2598"/>
                    <a:pt x="1353" y="2602"/>
                    <a:pt x="1368" y="2605"/>
                  </a:cubicBezTo>
                  <a:lnTo>
                    <a:pt x="1368" y="2605"/>
                  </a:lnTo>
                  <a:lnTo>
                    <a:pt x="1342" y="2602"/>
                  </a:lnTo>
                  <a:lnTo>
                    <a:pt x="1342" y="2602"/>
                  </a:lnTo>
                  <a:cubicBezTo>
                    <a:pt x="1364" y="2612"/>
                    <a:pt x="1386" y="2623"/>
                    <a:pt x="1409" y="2632"/>
                  </a:cubicBezTo>
                  <a:cubicBezTo>
                    <a:pt x="1468" y="2645"/>
                    <a:pt x="1528" y="2654"/>
                    <a:pt x="1589" y="2654"/>
                  </a:cubicBezTo>
                  <a:cubicBezTo>
                    <a:pt x="1677" y="2652"/>
                    <a:pt x="1782" y="2645"/>
                    <a:pt x="1860" y="2599"/>
                  </a:cubicBezTo>
                  <a:cubicBezTo>
                    <a:pt x="2008" y="2510"/>
                    <a:pt x="2083" y="2332"/>
                    <a:pt x="2115" y="2159"/>
                  </a:cubicBezTo>
                  <a:lnTo>
                    <a:pt x="2119" y="2144"/>
                  </a:lnTo>
                  <a:lnTo>
                    <a:pt x="2119" y="2144"/>
                  </a:lnTo>
                  <a:cubicBezTo>
                    <a:pt x="2118" y="2147"/>
                    <a:pt x="2118" y="2149"/>
                    <a:pt x="2115" y="2152"/>
                  </a:cubicBezTo>
                  <a:cubicBezTo>
                    <a:pt x="2118" y="2141"/>
                    <a:pt x="2118" y="2131"/>
                    <a:pt x="2119" y="2119"/>
                  </a:cubicBezTo>
                  <a:cubicBezTo>
                    <a:pt x="2135" y="2056"/>
                    <a:pt x="2145" y="1992"/>
                    <a:pt x="2147" y="1927"/>
                  </a:cubicBezTo>
                  <a:cubicBezTo>
                    <a:pt x="2183" y="1706"/>
                    <a:pt x="2161" y="1479"/>
                    <a:pt x="2083" y="1269"/>
                  </a:cubicBezTo>
                  <a:cubicBezTo>
                    <a:pt x="2024" y="1106"/>
                    <a:pt x="1981" y="1017"/>
                    <a:pt x="1889" y="890"/>
                  </a:cubicBezTo>
                  <a:cubicBezTo>
                    <a:pt x="1805" y="773"/>
                    <a:pt x="1721" y="638"/>
                    <a:pt x="1623" y="537"/>
                  </a:cubicBezTo>
                  <a:cubicBezTo>
                    <a:pt x="1484" y="393"/>
                    <a:pt x="1292" y="293"/>
                    <a:pt x="1119" y="194"/>
                  </a:cubicBezTo>
                  <a:cubicBezTo>
                    <a:pt x="1020" y="139"/>
                    <a:pt x="914" y="94"/>
                    <a:pt x="806" y="60"/>
                  </a:cubicBezTo>
                  <a:cubicBezTo>
                    <a:pt x="778" y="51"/>
                    <a:pt x="749" y="40"/>
                    <a:pt x="720" y="31"/>
                  </a:cubicBezTo>
                  <a:cubicBezTo>
                    <a:pt x="676" y="19"/>
                    <a:pt x="545" y="1"/>
                    <a:pt x="5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812950" y="2412650"/>
              <a:ext cx="57300" cy="57750"/>
            </a:xfrm>
            <a:custGeom>
              <a:rect b="b" l="l" r="r" t="t"/>
              <a:pathLst>
                <a:path extrusionOk="0" h="2310" w="2292">
                  <a:moveTo>
                    <a:pt x="744" y="1"/>
                  </a:moveTo>
                  <a:cubicBezTo>
                    <a:pt x="712" y="1"/>
                    <a:pt x="679" y="4"/>
                    <a:pt x="647" y="8"/>
                  </a:cubicBezTo>
                  <a:cubicBezTo>
                    <a:pt x="617" y="4"/>
                    <a:pt x="587" y="2"/>
                    <a:pt x="557" y="2"/>
                  </a:cubicBezTo>
                  <a:cubicBezTo>
                    <a:pt x="421" y="2"/>
                    <a:pt x="293" y="45"/>
                    <a:pt x="189" y="151"/>
                  </a:cubicBezTo>
                  <a:cubicBezTo>
                    <a:pt x="62" y="281"/>
                    <a:pt x="0" y="491"/>
                    <a:pt x="55" y="673"/>
                  </a:cubicBezTo>
                  <a:cubicBezTo>
                    <a:pt x="55" y="673"/>
                    <a:pt x="55" y="674"/>
                    <a:pt x="55" y="674"/>
                  </a:cubicBezTo>
                  <a:cubicBezTo>
                    <a:pt x="55" y="817"/>
                    <a:pt x="100" y="956"/>
                    <a:pt x="143" y="1096"/>
                  </a:cubicBezTo>
                  <a:cubicBezTo>
                    <a:pt x="195" y="1266"/>
                    <a:pt x="281" y="1416"/>
                    <a:pt x="365" y="1572"/>
                  </a:cubicBezTo>
                  <a:cubicBezTo>
                    <a:pt x="444" y="1720"/>
                    <a:pt x="583" y="1860"/>
                    <a:pt x="707" y="1978"/>
                  </a:cubicBezTo>
                  <a:cubicBezTo>
                    <a:pt x="842" y="2109"/>
                    <a:pt x="993" y="2219"/>
                    <a:pt x="1176" y="2271"/>
                  </a:cubicBezTo>
                  <a:cubicBezTo>
                    <a:pt x="1269" y="2297"/>
                    <a:pt x="1368" y="2310"/>
                    <a:pt x="1465" y="2310"/>
                  </a:cubicBezTo>
                  <a:cubicBezTo>
                    <a:pt x="1470" y="2310"/>
                    <a:pt x="1475" y="2310"/>
                    <a:pt x="1480" y="2310"/>
                  </a:cubicBezTo>
                  <a:cubicBezTo>
                    <a:pt x="1488" y="2310"/>
                    <a:pt x="1496" y="2310"/>
                    <a:pt x="1504" y="2310"/>
                  </a:cubicBezTo>
                  <a:cubicBezTo>
                    <a:pt x="1546" y="2310"/>
                    <a:pt x="1588" y="2307"/>
                    <a:pt x="1629" y="2300"/>
                  </a:cubicBezTo>
                  <a:cubicBezTo>
                    <a:pt x="1682" y="2297"/>
                    <a:pt x="1735" y="2287"/>
                    <a:pt x="1786" y="2271"/>
                  </a:cubicBezTo>
                  <a:cubicBezTo>
                    <a:pt x="1788" y="2271"/>
                    <a:pt x="1791" y="2271"/>
                    <a:pt x="1793" y="2271"/>
                  </a:cubicBezTo>
                  <a:cubicBezTo>
                    <a:pt x="1905" y="2271"/>
                    <a:pt x="2021" y="2206"/>
                    <a:pt x="2045" y="2089"/>
                  </a:cubicBezTo>
                  <a:cubicBezTo>
                    <a:pt x="2083" y="2040"/>
                    <a:pt x="2112" y="1984"/>
                    <a:pt x="2133" y="1925"/>
                  </a:cubicBezTo>
                  <a:cubicBezTo>
                    <a:pt x="2161" y="1876"/>
                    <a:pt x="2182" y="1821"/>
                    <a:pt x="2195" y="1765"/>
                  </a:cubicBezTo>
                  <a:cubicBezTo>
                    <a:pt x="2292" y="1482"/>
                    <a:pt x="2223" y="1132"/>
                    <a:pt x="2078" y="896"/>
                  </a:cubicBezTo>
                  <a:cubicBezTo>
                    <a:pt x="2047" y="844"/>
                    <a:pt x="2011" y="796"/>
                    <a:pt x="1976" y="747"/>
                  </a:cubicBezTo>
                  <a:cubicBezTo>
                    <a:pt x="1921" y="673"/>
                    <a:pt x="1854" y="569"/>
                    <a:pt x="1800" y="514"/>
                  </a:cubicBezTo>
                  <a:cubicBezTo>
                    <a:pt x="1731" y="448"/>
                    <a:pt x="1656" y="386"/>
                    <a:pt x="1577" y="331"/>
                  </a:cubicBezTo>
                  <a:cubicBezTo>
                    <a:pt x="1436" y="227"/>
                    <a:pt x="1282" y="144"/>
                    <a:pt x="1117" y="85"/>
                  </a:cubicBezTo>
                  <a:cubicBezTo>
                    <a:pt x="1071" y="69"/>
                    <a:pt x="1026" y="53"/>
                    <a:pt x="980" y="38"/>
                  </a:cubicBezTo>
                  <a:cubicBezTo>
                    <a:pt x="930" y="23"/>
                    <a:pt x="879" y="13"/>
                    <a:pt x="826" y="7"/>
                  </a:cubicBezTo>
                  <a:cubicBezTo>
                    <a:pt x="799" y="3"/>
                    <a:pt x="772" y="1"/>
                    <a:pt x="7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4770950" y="2539750"/>
              <a:ext cx="59675" cy="71650"/>
            </a:xfrm>
            <a:custGeom>
              <a:rect b="b" l="l" r="r" t="t"/>
              <a:pathLst>
                <a:path extrusionOk="0" h="2866" w="2387">
                  <a:moveTo>
                    <a:pt x="242" y="1"/>
                  </a:moveTo>
                  <a:cubicBezTo>
                    <a:pt x="173" y="1"/>
                    <a:pt x="103" y="45"/>
                    <a:pt x="111" y="128"/>
                  </a:cubicBezTo>
                  <a:cubicBezTo>
                    <a:pt x="111" y="154"/>
                    <a:pt x="108" y="178"/>
                    <a:pt x="101" y="203"/>
                  </a:cubicBezTo>
                  <a:cubicBezTo>
                    <a:pt x="0" y="380"/>
                    <a:pt x="17" y="544"/>
                    <a:pt x="56" y="726"/>
                  </a:cubicBezTo>
                  <a:cubicBezTo>
                    <a:pt x="45" y="827"/>
                    <a:pt x="40" y="928"/>
                    <a:pt x="65" y="1032"/>
                  </a:cubicBezTo>
                  <a:cubicBezTo>
                    <a:pt x="84" y="1109"/>
                    <a:pt x="111" y="1184"/>
                    <a:pt x="136" y="1261"/>
                  </a:cubicBezTo>
                  <a:cubicBezTo>
                    <a:pt x="149" y="1301"/>
                    <a:pt x="159" y="1344"/>
                    <a:pt x="164" y="1386"/>
                  </a:cubicBezTo>
                  <a:cubicBezTo>
                    <a:pt x="183" y="1481"/>
                    <a:pt x="231" y="1566"/>
                    <a:pt x="272" y="1653"/>
                  </a:cubicBezTo>
                  <a:cubicBezTo>
                    <a:pt x="311" y="1735"/>
                    <a:pt x="352" y="1818"/>
                    <a:pt x="391" y="1900"/>
                  </a:cubicBezTo>
                  <a:cubicBezTo>
                    <a:pt x="444" y="2009"/>
                    <a:pt x="489" y="2105"/>
                    <a:pt x="562" y="2202"/>
                  </a:cubicBezTo>
                  <a:cubicBezTo>
                    <a:pt x="630" y="2295"/>
                    <a:pt x="705" y="2382"/>
                    <a:pt x="787" y="2462"/>
                  </a:cubicBezTo>
                  <a:cubicBezTo>
                    <a:pt x="1002" y="2672"/>
                    <a:pt x="1286" y="2865"/>
                    <a:pt x="1586" y="2865"/>
                  </a:cubicBezTo>
                  <a:cubicBezTo>
                    <a:pt x="1633" y="2865"/>
                    <a:pt x="1680" y="2860"/>
                    <a:pt x="1728" y="2850"/>
                  </a:cubicBezTo>
                  <a:cubicBezTo>
                    <a:pt x="1773" y="2850"/>
                    <a:pt x="1817" y="2844"/>
                    <a:pt x="1861" y="2831"/>
                  </a:cubicBezTo>
                  <a:cubicBezTo>
                    <a:pt x="2008" y="2829"/>
                    <a:pt x="2127" y="2742"/>
                    <a:pt x="2185" y="2608"/>
                  </a:cubicBezTo>
                  <a:cubicBezTo>
                    <a:pt x="2209" y="2565"/>
                    <a:pt x="2229" y="2519"/>
                    <a:pt x="2245" y="2471"/>
                  </a:cubicBezTo>
                  <a:cubicBezTo>
                    <a:pt x="2368" y="2248"/>
                    <a:pt x="2387" y="1988"/>
                    <a:pt x="2312" y="1729"/>
                  </a:cubicBezTo>
                  <a:cubicBezTo>
                    <a:pt x="2258" y="1537"/>
                    <a:pt x="2182" y="1354"/>
                    <a:pt x="2084" y="1183"/>
                  </a:cubicBezTo>
                  <a:cubicBezTo>
                    <a:pt x="1987" y="1017"/>
                    <a:pt x="1842" y="883"/>
                    <a:pt x="1711" y="746"/>
                  </a:cubicBezTo>
                  <a:cubicBezTo>
                    <a:pt x="1669" y="703"/>
                    <a:pt x="1629" y="658"/>
                    <a:pt x="1587" y="615"/>
                  </a:cubicBezTo>
                  <a:cubicBezTo>
                    <a:pt x="1516" y="544"/>
                    <a:pt x="1435" y="493"/>
                    <a:pt x="1356" y="438"/>
                  </a:cubicBezTo>
                  <a:cubicBezTo>
                    <a:pt x="1208" y="307"/>
                    <a:pt x="1036" y="150"/>
                    <a:pt x="847" y="147"/>
                  </a:cubicBezTo>
                  <a:cubicBezTo>
                    <a:pt x="820" y="125"/>
                    <a:pt x="793" y="105"/>
                    <a:pt x="762" y="88"/>
                  </a:cubicBezTo>
                  <a:cubicBezTo>
                    <a:pt x="670" y="30"/>
                    <a:pt x="578" y="4"/>
                    <a:pt x="481" y="4"/>
                  </a:cubicBezTo>
                  <a:cubicBezTo>
                    <a:pt x="437" y="4"/>
                    <a:pt x="391" y="10"/>
                    <a:pt x="343" y="20"/>
                  </a:cubicBezTo>
                  <a:cubicBezTo>
                    <a:pt x="330" y="20"/>
                    <a:pt x="317" y="18"/>
                    <a:pt x="304" y="14"/>
                  </a:cubicBezTo>
                  <a:cubicBezTo>
                    <a:pt x="285" y="5"/>
                    <a:pt x="263" y="1"/>
                    <a:pt x="2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8"/>
          <p:cNvSpPr txBox="1"/>
          <p:nvPr>
            <p:ph type="title"/>
          </p:nvPr>
        </p:nvSpPr>
        <p:spPr>
          <a:xfrm>
            <a:off x="6025750" y="526350"/>
            <a:ext cx="2358600" cy="40908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34" name="Shape 134"/>
        <p:cNvGrpSpPr/>
        <p:nvPr/>
      </p:nvGrpSpPr>
      <p:grpSpPr>
        <a:xfrm>
          <a:off x="0" y="0"/>
          <a:ext cx="0" cy="0"/>
          <a:chOff x="0" y="0"/>
          <a:chExt cx="0" cy="0"/>
        </a:xfrm>
      </p:grpSpPr>
      <p:sp>
        <p:nvSpPr>
          <p:cNvPr id="135" name="Google Shape;135;p9"/>
          <p:cNvSpPr txBox="1"/>
          <p:nvPr>
            <p:ph idx="1" type="subTitle"/>
          </p:nvPr>
        </p:nvSpPr>
        <p:spPr>
          <a:xfrm>
            <a:off x="733600" y="2789500"/>
            <a:ext cx="3639300" cy="479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100"/>
              <a:buFont typeface="Signika SemiBold"/>
              <a:buNone/>
              <a:defRPr sz="2100">
                <a:latin typeface="Signika SemiBold"/>
                <a:ea typeface="Signika SemiBold"/>
                <a:cs typeface="Signika SemiBold"/>
                <a:sym typeface="Signika SemiBo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36" name="Google Shape;136;p9"/>
          <p:cNvSpPr txBox="1"/>
          <p:nvPr>
            <p:ph idx="2" type="body"/>
          </p:nvPr>
        </p:nvSpPr>
        <p:spPr>
          <a:xfrm>
            <a:off x="733600" y="3345402"/>
            <a:ext cx="3837000" cy="1571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37" name="Google Shape;137;p9"/>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8" name="Google Shape;138;p9"/>
          <p:cNvSpPr/>
          <p:nvPr/>
        </p:nvSpPr>
        <p:spPr>
          <a:xfrm rot="10800000">
            <a:off x="-202061" y="4277744"/>
            <a:ext cx="840640" cy="980679"/>
          </a:xfrm>
          <a:custGeom>
            <a:rect b="b" l="l" r="r" t="t"/>
            <a:pathLst>
              <a:path extrusionOk="0" h="29083" w="24930">
                <a:moveTo>
                  <a:pt x="299" y="0"/>
                </a:moveTo>
                <a:lnTo>
                  <a:pt x="299" y="0"/>
                </a:lnTo>
                <a:cubicBezTo>
                  <a:pt x="133" y="2803"/>
                  <a:pt x="0" y="5769"/>
                  <a:pt x="1310" y="8253"/>
                </a:cubicBezTo>
                <a:cubicBezTo>
                  <a:pt x="2312" y="10154"/>
                  <a:pt x="4067" y="11573"/>
                  <a:pt x="5077" y="13471"/>
                </a:cubicBezTo>
                <a:cubicBezTo>
                  <a:pt x="6667" y="16457"/>
                  <a:pt x="6191" y="20154"/>
                  <a:pt x="7457" y="23292"/>
                </a:cubicBezTo>
                <a:cubicBezTo>
                  <a:pt x="8875" y="26814"/>
                  <a:pt x="12677" y="29082"/>
                  <a:pt x="16431" y="29082"/>
                </a:cubicBezTo>
                <a:cubicBezTo>
                  <a:pt x="17571" y="29082"/>
                  <a:pt x="18706" y="28873"/>
                  <a:pt x="19769" y="28427"/>
                </a:cubicBezTo>
                <a:lnTo>
                  <a:pt x="24930" y="1251"/>
                </a:lnTo>
                <a:lnTo>
                  <a:pt x="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5989825" y="-199200"/>
            <a:ext cx="3383722" cy="1587461"/>
          </a:xfrm>
          <a:custGeom>
            <a:rect b="b" l="l" r="r" t="t"/>
            <a:pathLst>
              <a:path extrusionOk="0" h="33247" w="70867">
                <a:moveTo>
                  <a:pt x="70430" y="1"/>
                </a:moveTo>
                <a:cubicBezTo>
                  <a:pt x="70293" y="1"/>
                  <a:pt x="70147" y="44"/>
                  <a:pt x="70014" y="87"/>
                </a:cubicBezTo>
                <a:cubicBezTo>
                  <a:pt x="68458" y="587"/>
                  <a:pt x="66834" y="716"/>
                  <a:pt x="65194" y="716"/>
                </a:cubicBezTo>
                <a:cubicBezTo>
                  <a:pt x="63842" y="716"/>
                  <a:pt x="62478" y="629"/>
                  <a:pt x="61131" y="590"/>
                </a:cubicBezTo>
                <a:cubicBezTo>
                  <a:pt x="60586" y="574"/>
                  <a:pt x="60040" y="567"/>
                  <a:pt x="59495" y="567"/>
                </a:cubicBezTo>
                <a:cubicBezTo>
                  <a:pt x="52760" y="567"/>
                  <a:pt x="46043" y="1672"/>
                  <a:pt x="39305" y="1672"/>
                </a:cubicBezTo>
                <a:cubicBezTo>
                  <a:pt x="38905" y="1672"/>
                  <a:pt x="38505" y="1668"/>
                  <a:pt x="38104" y="1659"/>
                </a:cubicBezTo>
                <a:cubicBezTo>
                  <a:pt x="32620" y="1545"/>
                  <a:pt x="27167" y="612"/>
                  <a:pt x="21684" y="612"/>
                </a:cubicBezTo>
                <a:cubicBezTo>
                  <a:pt x="21446" y="612"/>
                  <a:pt x="21208" y="614"/>
                  <a:pt x="20970" y="617"/>
                </a:cubicBezTo>
                <a:cubicBezTo>
                  <a:pt x="16413" y="688"/>
                  <a:pt x="11789" y="1445"/>
                  <a:pt x="7258" y="1445"/>
                </a:cubicBezTo>
                <a:cubicBezTo>
                  <a:pt x="4803" y="1445"/>
                  <a:pt x="2375" y="1223"/>
                  <a:pt x="1" y="548"/>
                </a:cubicBezTo>
                <a:lnTo>
                  <a:pt x="1" y="548"/>
                </a:lnTo>
                <a:cubicBezTo>
                  <a:pt x="2486" y="6220"/>
                  <a:pt x="8613" y="9991"/>
                  <a:pt x="14763" y="9991"/>
                </a:cubicBezTo>
                <a:cubicBezTo>
                  <a:pt x="15747" y="9991"/>
                  <a:pt x="16732" y="9894"/>
                  <a:pt x="17703" y="9693"/>
                </a:cubicBezTo>
                <a:cubicBezTo>
                  <a:pt x="18851" y="9454"/>
                  <a:pt x="19983" y="9088"/>
                  <a:pt x="21153" y="9028"/>
                </a:cubicBezTo>
                <a:cubicBezTo>
                  <a:pt x="21251" y="9022"/>
                  <a:pt x="21349" y="9020"/>
                  <a:pt x="21448" y="9020"/>
                </a:cubicBezTo>
                <a:cubicBezTo>
                  <a:pt x="22532" y="9020"/>
                  <a:pt x="23654" y="9339"/>
                  <a:pt x="24365" y="10144"/>
                </a:cubicBezTo>
                <a:cubicBezTo>
                  <a:pt x="24853" y="10699"/>
                  <a:pt x="25098" y="11421"/>
                  <a:pt x="25469" y="12061"/>
                </a:cubicBezTo>
                <a:cubicBezTo>
                  <a:pt x="26810" y="14374"/>
                  <a:pt x="29619" y="15357"/>
                  <a:pt x="32239" y="15891"/>
                </a:cubicBezTo>
                <a:cubicBezTo>
                  <a:pt x="34857" y="16426"/>
                  <a:pt x="37656" y="16747"/>
                  <a:pt x="39798" y="18347"/>
                </a:cubicBezTo>
                <a:cubicBezTo>
                  <a:pt x="42030" y="20014"/>
                  <a:pt x="43126" y="22751"/>
                  <a:pt x="44680" y="25062"/>
                </a:cubicBezTo>
                <a:cubicBezTo>
                  <a:pt x="48056" y="30090"/>
                  <a:pt x="54039" y="33247"/>
                  <a:pt x="60089" y="33247"/>
                </a:cubicBezTo>
                <a:cubicBezTo>
                  <a:pt x="60337" y="33247"/>
                  <a:pt x="60586" y="33241"/>
                  <a:pt x="60835" y="33231"/>
                </a:cubicBezTo>
                <a:cubicBezTo>
                  <a:pt x="63836" y="33102"/>
                  <a:pt x="67047" y="32050"/>
                  <a:pt x="68665" y="29518"/>
                </a:cubicBezTo>
                <a:lnTo>
                  <a:pt x="70546" y="534"/>
                </a:lnTo>
                <a:cubicBezTo>
                  <a:pt x="70567" y="543"/>
                  <a:pt x="70587" y="546"/>
                  <a:pt x="70606" y="546"/>
                </a:cubicBezTo>
                <a:cubicBezTo>
                  <a:pt x="70785" y="546"/>
                  <a:pt x="70866" y="199"/>
                  <a:pt x="70693" y="77"/>
                </a:cubicBezTo>
                <a:cubicBezTo>
                  <a:pt x="70614" y="21"/>
                  <a:pt x="70524" y="1"/>
                  <a:pt x="70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a:off x="6632578" y="-214624"/>
            <a:ext cx="2844510" cy="1757394"/>
          </a:xfrm>
          <a:custGeom>
            <a:rect b="b" l="l" r="r" t="t"/>
            <a:pathLst>
              <a:path extrusionOk="0" h="36806" w="59574">
                <a:moveTo>
                  <a:pt x="456" y="1"/>
                </a:moveTo>
                <a:lnTo>
                  <a:pt x="0" y="8"/>
                </a:lnTo>
                <a:cubicBezTo>
                  <a:pt x="77" y="4214"/>
                  <a:pt x="721" y="7696"/>
                  <a:pt x="1972" y="10653"/>
                </a:cubicBezTo>
                <a:cubicBezTo>
                  <a:pt x="3509" y="14289"/>
                  <a:pt x="6031" y="17152"/>
                  <a:pt x="9072" y="18716"/>
                </a:cubicBezTo>
                <a:cubicBezTo>
                  <a:pt x="11133" y="19775"/>
                  <a:pt x="13431" y="20252"/>
                  <a:pt x="15656" y="20713"/>
                </a:cubicBezTo>
                <a:cubicBezTo>
                  <a:pt x="17087" y="21010"/>
                  <a:pt x="18567" y="21317"/>
                  <a:pt x="19965" y="21775"/>
                </a:cubicBezTo>
                <a:cubicBezTo>
                  <a:pt x="23128" y="22817"/>
                  <a:pt x="25970" y="24655"/>
                  <a:pt x="28217" y="27115"/>
                </a:cubicBezTo>
                <a:cubicBezTo>
                  <a:pt x="28771" y="27723"/>
                  <a:pt x="29299" y="28378"/>
                  <a:pt x="29809" y="29014"/>
                </a:cubicBezTo>
                <a:cubicBezTo>
                  <a:pt x="30641" y="30050"/>
                  <a:pt x="31501" y="31121"/>
                  <a:pt x="32514" y="32026"/>
                </a:cubicBezTo>
                <a:cubicBezTo>
                  <a:pt x="35814" y="34971"/>
                  <a:pt x="40441" y="35911"/>
                  <a:pt x="44534" y="36441"/>
                </a:cubicBezTo>
                <a:cubicBezTo>
                  <a:pt x="46073" y="36640"/>
                  <a:pt x="47668" y="36806"/>
                  <a:pt x="49265" y="36806"/>
                </a:cubicBezTo>
                <a:cubicBezTo>
                  <a:pt x="50543" y="36806"/>
                  <a:pt x="51823" y="36699"/>
                  <a:pt x="53077" y="36422"/>
                </a:cubicBezTo>
                <a:cubicBezTo>
                  <a:pt x="55493" y="35886"/>
                  <a:pt x="57732" y="34735"/>
                  <a:pt x="59573" y="33079"/>
                </a:cubicBezTo>
                <a:lnTo>
                  <a:pt x="59269" y="32741"/>
                </a:lnTo>
                <a:cubicBezTo>
                  <a:pt x="57487" y="34344"/>
                  <a:pt x="55319" y="35458"/>
                  <a:pt x="52977" y="35979"/>
                </a:cubicBezTo>
                <a:cubicBezTo>
                  <a:pt x="51761" y="36248"/>
                  <a:pt x="50514" y="36351"/>
                  <a:pt x="49265" y="36351"/>
                </a:cubicBezTo>
                <a:cubicBezTo>
                  <a:pt x="47691" y="36351"/>
                  <a:pt x="46114" y="36188"/>
                  <a:pt x="44592" y="35990"/>
                </a:cubicBezTo>
                <a:cubicBezTo>
                  <a:pt x="40570" y="35469"/>
                  <a:pt x="36024" y="34551"/>
                  <a:pt x="32817" y="31686"/>
                </a:cubicBezTo>
                <a:cubicBezTo>
                  <a:pt x="31831" y="30807"/>
                  <a:pt x="30984" y="29750"/>
                  <a:pt x="30164" y="28730"/>
                </a:cubicBezTo>
                <a:cubicBezTo>
                  <a:pt x="29649" y="28089"/>
                  <a:pt x="29117" y="27426"/>
                  <a:pt x="28552" y="26808"/>
                </a:cubicBezTo>
                <a:cubicBezTo>
                  <a:pt x="26254" y="24291"/>
                  <a:pt x="23346" y="22409"/>
                  <a:pt x="20108" y="21344"/>
                </a:cubicBezTo>
                <a:cubicBezTo>
                  <a:pt x="18684" y="20878"/>
                  <a:pt x="17192" y="20568"/>
                  <a:pt x="15748" y="20268"/>
                </a:cubicBezTo>
                <a:cubicBezTo>
                  <a:pt x="13554" y="19813"/>
                  <a:pt x="11285" y="19343"/>
                  <a:pt x="9279" y="18312"/>
                </a:cubicBezTo>
                <a:cubicBezTo>
                  <a:pt x="6334" y="16796"/>
                  <a:pt x="3885" y="14014"/>
                  <a:pt x="2391" y="10476"/>
                </a:cubicBezTo>
                <a:cubicBezTo>
                  <a:pt x="1163" y="7574"/>
                  <a:pt x="530" y="4147"/>
                  <a:pt x="456" y="1"/>
                </a:cubicBezTo>
                <a:close/>
              </a:path>
            </a:pathLst>
          </a:custGeom>
          <a:solidFill>
            <a:srgbClr val="534844"/>
          </a:solidFill>
          <a:ln cap="flat" cmpd="sng" w="11375">
            <a:solidFill>
              <a:srgbClr val="534844"/>
            </a:solidFill>
            <a:prstDash val="solid"/>
            <a:miter lim="144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9"/>
          <p:cNvGrpSpPr/>
          <p:nvPr/>
        </p:nvGrpSpPr>
        <p:grpSpPr>
          <a:xfrm rot="5178275">
            <a:off x="8177030" y="424006"/>
            <a:ext cx="895103" cy="480135"/>
            <a:chOff x="4920125" y="3141825"/>
            <a:chExt cx="348800" cy="187075"/>
          </a:xfrm>
        </p:grpSpPr>
        <p:sp>
          <p:nvSpPr>
            <p:cNvPr id="142" name="Google Shape;142;p9"/>
            <p:cNvSpPr/>
            <p:nvPr/>
          </p:nvSpPr>
          <p:spPr>
            <a:xfrm>
              <a:off x="4920125" y="3148975"/>
              <a:ext cx="78050" cy="76000"/>
            </a:xfrm>
            <a:custGeom>
              <a:rect b="b" l="l" r="r" t="t"/>
              <a:pathLst>
                <a:path extrusionOk="0" h="3040" w="3122">
                  <a:moveTo>
                    <a:pt x="1547" y="1"/>
                  </a:moveTo>
                  <a:cubicBezTo>
                    <a:pt x="1431" y="1"/>
                    <a:pt x="1315" y="19"/>
                    <a:pt x="1204" y="56"/>
                  </a:cubicBezTo>
                  <a:lnTo>
                    <a:pt x="851" y="210"/>
                  </a:lnTo>
                  <a:lnTo>
                    <a:pt x="842" y="214"/>
                  </a:lnTo>
                  <a:lnTo>
                    <a:pt x="823" y="223"/>
                  </a:lnTo>
                  <a:lnTo>
                    <a:pt x="780" y="244"/>
                  </a:lnTo>
                  <a:cubicBezTo>
                    <a:pt x="566" y="374"/>
                    <a:pt x="388" y="557"/>
                    <a:pt x="263" y="775"/>
                  </a:cubicBezTo>
                  <a:cubicBezTo>
                    <a:pt x="1" y="1237"/>
                    <a:pt x="1" y="1805"/>
                    <a:pt x="263" y="2268"/>
                  </a:cubicBezTo>
                  <a:cubicBezTo>
                    <a:pt x="388" y="2485"/>
                    <a:pt x="566" y="2668"/>
                    <a:pt x="780" y="2798"/>
                  </a:cubicBezTo>
                  <a:cubicBezTo>
                    <a:pt x="916" y="2866"/>
                    <a:pt x="1071" y="2955"/>
                    <a:pt x="1204" y="2985"/>
                  </a:cubicBezTo>
                  <a:lnTo>
                    <a:pt x="1597" y="3040"/>
                  </a:lnTo>
                  <a:lnTo>
                    <a:pt x="1991" y="2985"/>
                  </a:lnTo>
                  <a:cubicBezTo>
                    <a:pt x="1998" y="2984"/>
                    <a:pt x="2005" y="2982"/>
                    <a:pt x="2011" y="2979"/>
                  </a:cubicBezTo>
                  <a:cubicBezTo>
                    <a:pt x="2079" y="2956"/>
                    <a:pt x="2144" y="2928"/>
                    <a:pt x="2207" y="2897"/>
                  </a:cubicBezTo>
                  <a:cubicBezTo>
                    <a:pt x="2331" y="2863"/>
                    <a:pt x="2442" y="2795"/>
                    <a:pt x="2531" y="2703"/>
                  </a:cubicBezTo>
                  <a:cubicBezTo>
                    <a:pt x="2590" y="2674"/>
                    <a:pt x="2644" y="2631"/>
                    <a:pt x="2685" y="2579"/>
                  </a:cubicBezTo>
                  <a:cubicBezTo>
                    <a:pt x="2825" y="2448"/>
                    <a:pt x="2929" y="2282"/>
                    <a:pt x="2987" y="2098"/>
                  </a:cubicBezTo>
                  <a:cubicBezTo>
                    <a:pt x="3079" y="1920"/>
                    <a:pt x="3122" y="1721"/>
                    <a:pt x="3113" y="1521"/>
                  </a:cubicBezTo>
                  <a:cubicBezTo>
                    <a:pt x="3096" y="1389"/>
                    <a:pt x="3079" y="1256"/>
                    <a:pt x="3061" y="1123"/>
                  </a:cubicBezTo>
                  <a:cubicBezTo>
                    <a:pt x="2994" y="874"/>
                    <a:pt x="2866" y="646"/>
                    <a:pt x="2685" y="462"/>
                  </a:cubicBezTo>
                  <a:cubicBezTo>
                    <a:pt x="2684" y="460"/>
                    <a:pt x="2682" y="458"/>
                    <a:pt x="2681" y="456"/>
                  </a:cubicBezTo>
                  <a:lnTo>
                    <a:pt x="2383" y="221"/>
                  </a:lnTo>
                  <a:cubicBezTo>
                    <a:pt x="2275" y="149"/>
                    <a:pt x="2142" y="106"/>
                    <a:pt x="2017" y="64"/>
                  </a:cubicBezTo>
                  <a:lnTo>
                    <a:pt x="1997" y="57"/>
                  </a:lnTo>
                  <a:cubicBezTo>
                    <a:pt x="1930" y="44"/>
                    <a:pt x="1863" y="34"/>
                    <a:pt x="1795" y="30"/>
                  </a:cubicBezTo>
                  <a:cubicBezTo>
                    <a:pt x="1713" y="10"/>
                    <a:pt x="1630" y="1"/>
                    <a:pt x="1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5038575" y="3264875"/>
              <a:ext cx="64275" cy="64025"/>
            </a:xfrm>
            <a:custGeom>
              <a:rect b="b" l="l" r="r" t="t"/>
              <a:pathLst>
                <a:path extrusionOk="0" h="2561" w="2571">
                  <a:moveTo>
                    <a:pt x="1295" y="1"/>
                  </a:moveTo>
                  <a:lnTo>
                    <a:pt x="964" y="47"/>
                  </a:lnTo>
                  <a:cubicBezTo>
                    <a:pt x="853" y="66"/>
                    <a:pt x="747" y="112"/>
                    <a:pt x="658" y="182"/>
                  </a:cubicBezTo>
                  <a:cubicBezTo>
                    <a:pt x="481" y="290"/>
                    <a:pt x="472" y="326"/>
                    <a:pt x="373" y="414"/>
                  </a:cubicBezTo>
                  <a:cubicBezTo>
                    <a:pt x="223" y="569"/>
                    <a:pt x="115" y="759"/>
                    <a:pt x="59" y="966"/>
                  </a:cubicBezTo>
                  <a:cubicBezTo>
                    <a:pt x="1" y="1184"/>
                    <a:pt x="1" y="1413"/>
                    <a:pt x="59" y="1631"/>
                  </a:cubicBezTo>
                  <a:cubicBezTo>
                    <a:pt x="115" y="1837"/>
                    <a:pt x="223" y="2027"/>
                    <a:pt x="373" y="2181"/>
                  </a:cubicBezTo>
                  <a:cubicBezTo>
                    <a:pt x="520" y="2334"/>
                    <a:pt x="706" y="2443"/>
                    <a:pt x="909" y="2502"/>
                  </a:cubicBezTo>
                  <a:cubicBezTo>
                    <a:pt x="1033" y="2540"/>
                    <a:pt x="1161" y="2559"/>
                    <a:pt x="1291" y="2560"/>
                  </a:cubicBezTo>
                  <a:cubicBezTo>
                    <a:pt x="1638" y="2560"/>
                    <a:pt x="1959" y="2413"/>
                    <a:pt x="2201" y="2162"/>
                  </a:cubicBezTo>
                  <a:lnTo>
                    <a:pt x="2395" y="1906"/>
                  </a:lnTo>
                  <a:lnTo>
                    <a:pt x="2518" y="1603"/>
                  </a:lnTo>
                  <a:cubicBezTo>
                    <a:pt x="2533" y="1491"/>
                    <a:pt x="2549" y="1380"/>
                    <a:pt x="2563" y="1267"/>
                  </a:cubicBezTo>
                  <a:cubicBezTo>
                    <a:pt x="2570" y="1099"/>
                    <a:pt x="2534" y="930"/>
                    <a:pt x="2457" y="780"/>
                  </a:cubicBezTo>
                  <a:cubicBezTo>
                    <a:pt x="2428" y="675"/>
                    <a:pt x="2374" y="579"/>
                    <a:pt x="2298" y="501"/>
                  </a:cubicBezTo>
                  <a:cubicBezTo>
                    <a:pt x="2245" y="407"/>
                    <a:pt x="2168" y="329"/>
                    <a:pt x="2078" y="273"/>
                  </a:cubicBezTo>
                  <a:cubicBezTo>
                    <a:pt x="2001" y="197"/>
                    <a:pt x="1907" y="141"/>
                    <a:pt x="1805" y="112"/>
                  </a:cubicBezTo>
                  <a:cubicBezTo>
                    <a:pt x="1671" y="39"/>
                    <a:pt x="1522" y="1"/>
                    <a:pt x="1370" y="1"/>
                  </a:cubicBezTo>
                  <a:cubicBezTo>
                    <a:pt x="1356" y="1"/>
                    <a:pt x="1343" y="2"/>
                    <a:pt x="1330" y="2"/>
                  </a:cubicBezTo>
                  <a:cubicBezTo>
                    <a:pt x="1318" y="2"/>
                    <a:pt x="1307" y="2"/>
                    <a:pt x="12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5091325" y="3141825"/>
              <a:ext cx="43325" cy="43900"/>
            </a:xfrm>
            <a:custGeom>
              <a:rect b="b" l="l" r="r" t="t"/>
              <a:pathLst>
                <a:path extrusionOk="0" h="1756" w="1733">
                  <a:moveTo>
                    <a:pt x="892" y="1"/>
                  </a:moveTo>
                  <a:cubicBezTo>
                    <a:pt x="738" y="1"/>
                    <a:pt x="586" y="38"/>
                    <a:pt x="449" y="112"/>
                  </a:cubicBezTo>
                  <a:lnTo>
                    <a:pt x="436" y="118"/>
                  </a:lnTo>
                  <a:cubicBezTo>
                    <a:pt x="313" y="173"/>
                    <a:pt x="264" y="249"/>
                    <a:pt x="192" y="346"/>
                  </a:cubicBezTo>
                  <a:cubicBezTo>
                    <a:pt x="140" y="399"/>
                    <a:pt x="103" y="465"/>
                    <a:pt x="83" y="539"/>
                  </a:cubicBezTo>
                  <a:cubicBezTo>
                    <a:pt x="66" y="572"/>
                    <a:pt x="51" y="608"/>
                    <a:pt x="40" y="644"/>
                  </a:cubicBezTo>
                  <a:cubicBezTo>
                    <a:pt x="37" y="654"/>
                    <a:pt x="9" y="869"/>
                    <a:pt x="9" y="880"/>
                  </a:cubicBezTo>
                  <a:lnTo>
                    <a:pt x="9" y="885"/>
                  </a:lnTo>
                  <a:lnTo>
                    <a:pt x="9" y="898"/>
                  </a:lnTo>
                  <a:cubicBezTo>
                    <a:pt x="8" y="914"/>
                    <a:pt x="6" y="928"/>
                    <a:pt x="6" y="944"/>
                  </a:cubicBezTo>
                  <a:cubicBezTo>
                    <a:pt x="1" y="1052"/>
                    <a:pt x="25" y="1160"/>
                    <a:pt x="74" y="1257"/>
                  </a:cubicBezTo>
                  <a:cubicBezTo>
                    <a:pt x="106" y="1356"/>
                    <a:pt x="162" y="1445"/>
                    <a:pt x="238" y="1517"/>
                  </a:cubicBezTo>
                  <a:lnTo>
                    <a:pt x="398" y="1644"/>
                  </a:lnTo>
                  <a:cubicBezTo>
                    <a:pt x="518" y="1716"/>
                    <a:pt x="656" y="1755"/>
                    <a:pt x="798" y="1755"/>
                  </a:cubicBezTo>
                  <a:lnTo>
                    <a:pt x="842" y="1752"/>
                  </a:lnTo>
                  <a:lnTo>
                    <a:pt x="861" y="1752"/>
                  </a:lnTo>
                  <a:lnTo>
                    <a:pt x="1087" y="1721"/>
                  </a:lnTo>
                  <a:lnTo>
                    <a:pt x="1090" y="1721"/>
                  </a:lnTo>
                  <a:lnTo>
                    <a:pt x="1295" y="1633"/>
                  </a:lnTo>
                  <a:cubicBezTo>
                    <a:pt x="1393" y="1579"/>
                    <a:pt x="1475" y="1502"/>
                    <a:pt x="1534" y="1408"/>
                  </a:cubicBezTo>
                  <a:cubicBezTo>
                    <a:pt x="1563" y="1383"/>
                    <a:pt x="1587" y="1352"/>
                    <a:pt x="1602" y="1317"/>
                  </a:cubicBezTo>
                  <a:lnTo>
                    <a:pt x="1607" y="1301"/>
                  </a:lnTo>
                  <a:cubicBezTo>
                    <a:pt x="1636" y="1232"/>
                    <a:pt x="1665" y="1163"/>
                    <a:pt x="1692" y="1094"/>
                  </a:cubicBezTo>
                  <a:cubicBezTo>
                    <a:pt x="1729" y="981"/>
                    <a:pt x="1733" y="862"/>
                    <a:pt x="1707" y="746"/>
                  </a:cubicBezTo>
                  <a:cubicBezTo>
                    <a:pt x="1707" y="670"/>
                    <a:pt x="1688" y="594"/>
                    <a:pt x="1649" y="527"/>
                  </a:cubicBezTo>
                  <a:cubicBezTo>
                    <a:pt x="1616" y="421"/>
                    <a:pt x="1556" y="324"/>
                    <a:pt x="1475" y="248"/>
                  </a:cubicBezTo>
                  <a:lnTo>
                    <a:pt x="1303" y="112"/>
                  </a:lnTo>
                  <a:cubicBezTo>
                    <a:pt x="1236" y="84"/>
                    <a:pt x="1168" y="55"/>
                    <a:pt x="1102" y="24"/>
                  </a:cubicBezTo>
                  <a:cubicBezTo>
                    <a:pt x="1032" y="9"/>
                    <a:pt x="962" y="1"/>
                    <a:pt x="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5166200" y="3250900"/>
              <a:ext cx="36150" cy="36600"/>
            </a:xfrm>
            <a:custGeom>
              <a:rect b="b" l="l" r="r" t="t"/>
              <a:pathLst>
                <a:path extrusionOk="0" h="1464" w="1446">
                  <a:moveTo>
                    <a:pt x="744" y="0"/>
                  </a:moveTo>
                  <a:cubicBezTo>
                    <a:pt x="705" y="0"/>
                    <a:pt x="665" y="5"/>
                    <a:pt x="626" y="14"/>
                  </a:cubicBezTo>
                  <a:cubicBezTo>
                    <a:pt x="562" y="14"/>
                    <a:pt x="500" y="31"/>
                    <a:pt x="446" y="64"/>
                  </a:cubicBezTo>
                  <a:cubicBezTo>
                    <a:pt x="358" y="93"/>
                    <a:pt x="278" y="145"/>
                    <a:pt x="218" y="215"/>
                  </a:cubicBezTo>
                  <a:cubicBezTo>
                    <a:pt x="212" y="221"/>
                    <a:pt x="208" y="227"/>
                    <a:pt x="203" y="233"/>
                  </a:cubicBezTo>
                  <a:lnTo>
                    <a:pt x="198" y="240"/>
                  </a:lnTo>
                  <a:lnTo>
                    <a:pt x="193" y="246"/>
                  </a:lnTo>
                  <a:cubicBezTo>
                    <a:pt x="177" y="266"/>
                    <a:pt x="162" y="286"/>
                    <a:pt x="147" y="308"/>
                  </a:cubicBezTo>
                  <a:cubicBezTo>
                    <a:pt x="94" y="367"/>
                    <a:pt x="58" y="437"/>
                    <a:pt x="41" y="514"/>
                  </a:cubicBezTo>
                  <a:cubicBezTo>
                    <a:pt x="39" y="522"/>
                    <a:pt x="36" y="529"/>
                    <a:pt x="35" y="537"/>
                  </a:cubicBezTo>
                  <a:cubicBezTo>
                    <a:pt x="5" y="632"/>
                    <a:pt x="0" y="731"/>
                    <a:pt x="22" y="828"/>
                  </a:cubicBezTo>
                  <a:cubicBezTo>
                    <a:pt x="26" y="924"/>
                    <a:pt x="55" y="1018"/>
                    <a:pt x="105" y="1099"/>
                  </a:cubicBezTo>
                  <a:lnTo>
                    <a:pt x="218" y="1247"/>
                  </a:lnTo>
                  <a:cubicBezTo>
                    <a:pt x="303" y="1335"/>
                    <a:pt x="412" y="1400"/>
                    <a:pt x="531" y="1434"/>
                  </a:cubicBezTo>
                  <a:lnTo>
                    <a:pt x="538" y="1437"/>
                  </a:lnTo>
                  <a:cubicBezTo>
                    <a:pt x="592" y="1454"/>
                    <a:pt x="649" y="1463"/>
                    <a:pt x="706" y="1463"/>
                  </a:cubicBezTo>
                  <a:cubicBezTo>
                    <a:pt x="745" y="1463"/>
                    <a:pt x="783" y="1459"/>
                    <a:pt x="822" y="1450"/>
                  </a:cubicBezTo>
                  <a:cubicBezTo>
                    <a:pt x="915" y="1446"/>
                    <a:pt x="1006" y="1416"/>
                    <a:pt x="1085" y="1364"/>
                  </a:cubicBezTo>
                  <a:lnTo>
                    <a:pt x="1229" y="1250"/>
                  </a:lnTo>
                  <a:cubicBezTo>
                    <a:pt x="1297" y="1185"/>
                    <a:pt x="1348" y="1104"/>
                    <a:pt x="1376" y="1015"/>
                  </a:cubicBezTo>
                  <a:cubicBezTo>
                    <a:pt x="1408" y="959"/>
                    <a:pt x="1424" y="895"/>
                    <a:pt x="1424" y="832"/>
                  </a:cubicBezTo>
                  <a:cubicBezTo>
                    <a:pt x="1446" y="736"/>
                    <a:pt x="1441" y="635"/>
                    <a:pt x="1413" y="541"/>
                  </a:cubicBezTo>
                  <a:lnTo>
                    <a:pt x="1340" y="367"/>
                  </a:lnTo>
                  <a:cubicBezTo>
                    <a:pt x="1280" y="259"/>
                    <a:pt x="1192" y="169"/>
                    <a:pt x="1085" y="106"/>
                  </a:cubicBezTo>
                  <a:lnTo>
                    <a:pt x="1080" y="101"/>
                  </a:lnTo>
                  <a:cubicBezTo>
                    <a:pt x="1023" y="76"/>
                    <a:pt x="966" y="51"/>
                    <a:pt x="910" y="28"/>
                  </a:cubicBezTo>
                  <a:cubicBezTo>
                    <a:pt x="856" y="9"/>
                    <a:pt x="800" y="0"/>
                    <a:pt x="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p:nvPr/>
          </p:nvSpPr>
          <p:spPr>
            <a:xfrm>
              <a:off x="5221175" y="3164925"/>
              <a:ext cx="47750" cy="44150"/>
            </a:xfrm>
            <a:custGeom>
              <a:rect b="b" l="l" r="r" t="t"/>
              <a:pathLst>
                <a:path extrusionOk="0" h="1766" w="1910">
                  <a:moveTo>
                    <a:pt x="1004" y="0"/>
                  </a:moveTo>
                  <a:cubicBezTo>
                    <a:pt x="854" y="0"/>
                    <a:pt x="704" y="40"/>
                    <a:pt x="570" y="119"/>
                  </a:cubicBezTo>
                  <a:cubicBezTo>
                    <a:pt x="0" y="470"/>
                    <a:pt x="0" y="1297"/>
                    <a:pt x="570" y="1645"/>
                  </a:cubicBezTo>
                  <a:cubicBezTo>
                    <a:pt x="704" y="1725"/>
                    <a:pt x="854" y="1765"/>
                    <a:pt x="1004" y="1765"/>
                  </a:cubicBezTo>
                  <a:cubicBezTo>
                    <a:pt x="1154" y="1765"/>
                    <a:pt x="1305" y="1725"/>
                    <a:pt x="1439" y="1645"/>
                  </a:cubicBezTo>
                  <a:cubicBezTo>
                    <a:pt x="1522" y="1601"/>
                    <a:pt x="1597" y="1543"/>
                    <a:pt x="1665" y="1477"/>
                  </a:cubicBezTo>
                  <a:cubicBezTo>
                    <a:pt x="1743" y="1403"/>
                    <a:pt x="1802" y="1310"/>
                    <a:pt x="1833" y="1207"/>
                  </a:cubicBezTo>
                  <a:cubicBezTo>
                    <a:pt x="1885" y="1106"/>
                    <a:pt x="1910" y="994"/>
                    <a:pt x="1904" y="883"/>
                  </a:cubicBezTo>
                  <a:lnTo>
                    <a:pt x="1875" y="660"/>
                  </a:lnTo>
                  <a:cubicBezTo>
                    <a:pt x="1838" y="520"/>
                    <a:pt x="1766" y="393"/>
                    <a:pt x="1665" y="289"/>
                  </a:cubicBezTo>
                  <a:cubicBezTo>
                    <a:pt x="1639" y="262"/>
                    <a:pt x="1610" y="239"/>
                    <a:pt x="1577" y="219"/>
                  </a:cubicBezTo>
                  <a:cubicBezTo>
                    <a:pt x="1551" y="193"/>
                    <a:pt x="1521" y="170"/>
                    <a:pt x="1489" y="150"/>
                  </a:cubicBezTo>
                  <a:lnTo>
                    <a:pt x="1472" y="140"/>
                  </a:lnTo>
                  <a:lnTo>
                    <a:pt x="1439" y="119"/>
                  </a:lnTo>
                  <a:cubicBezTo>
                    <a:pt x="1305" y="40"/>
                    <a:pt x="1154" y="0"/>
                    <a:pt x="10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47" name="Shape 147"/>
        <p:cNvGrpSpPr/>
        <p:nvPr/>
      </p:nvGrpSpPr>
      <p:grpSpPr>
        <a:xfrm>
          <a:off x="0" y="0"/>
          <a:ext cx="0" cy="0"/>
          <a:chOff x="0" y="0"/>
          <a:chExt cx="0" cy="0"/>
        </a:xfrm>
      </p:grpSpPr>
      <p:sp>
        <p:nvSpPr>
          <p:cNvPr id="148" name="Google Shape;148;p10"/>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9" name="Google Shape;149;p10"/>
          <p:cNvSpPr/>
          <p:nvPr/>
        </p:nvSpPr>
        <p:spPr>
          <a:xfrm>
            <a:off x="6633775" y="-31"/>
            <a:ext cx="2509881" cy="1506733"/>
          </a:xfrm>
          <a:custGeom>
            <a:rect b="b" l="l" r="r" t="t"/>
            <a:pathLst>
              <a:path extrusionOk="0" h="31838" w="53035">
                <a:moveTo>
                  <a:pt x="59" y="0"/>
                </a:moveTo>
                <a:cubicBezTo>
                  <a:pt x="174" y="1745"/>
                  <a:pt x="30" y="3670"/>
                  <a:pt x="23" y="5325"/>
                </a:cubicBezTo>
                <a:cubicBezTo>
                  <a:pt x="1" y="10356"/>
                  <a:pt x="2936" y="15283"/>
                  <a:pt x="7312" y="17557"/>
                </a:cubicBezTo>
                <a:cubicBezTo>
                  <a:pt x="9699" y="18798"/>
                  <a:pt x="12276" y="19244"/>
                  <a:pt x="14927" y="19244"/>
                </a:cubicBezTo>
                <a:cubicBezTo>
                  <a:pt x="18829" y="19244"/>
                  <a:pt x="22892" y="18278"/>
                  <a:pt x="26750" y="17463"/>
                </a:cubicBezTo>
                <a:cubicBezTo>
                  <a:pt x="29365" y="16910"/>
                  <a:pt x="32163" y="16487"/>
                  <a:pt x="34884" y="16487"/>
                </a:cubicBezTo>
                <a:cubicBezTo>
                  <a:pt x="38905" y="16487"/>
                  <a:pt x="42759" y="17411"/>
                  <a:pt x="45611" y="20207"/>
                </a:cubicBezTo>
                <a:cubicBezTo>
                  <a:pt x="48890" y="23422"/>
                  <a:pt x="50011" y="28401"/>
                  <a:pt x="53034" y="31838"/>
                </a:cubicBezTo>
                <a:lnTo>
                  <a:pt x="530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0"/>
          <p:cNvSpPr/>
          <p:nvPr/>
        </p:nvSpPr>
        <p:spPr>
          <a:xfrm>
            <a:off x="7480611" y="-25"/>
            <a:ext cx="1830058" cy="3010012"/>
          </a:xfrm>
          <a:custGeom>
            <a:rect b="b" l="l" r="r" t="t"/>
            <a:pathLst>
              <a:path extrusionOk="0" h="63603" w="38670">
                <a:moveTo>
                  <a:pt x="1113" y="1"/>
                </a:moveTo>
                <a:lnTo>
                  <a:pt x="754" y="2"/>
                </a:lnTo>
                <a:cubicBezTo>
                  <a:pt x="1" y="4214"/>
                  <a:pt x="1407" y="8829"/>
                  <a:pt x="4706" y="11609"/>
                </a:cubicBezTo>
                <a:cubicBezTo>
                  <a:pt x="7023" y="13561"/>
                  <a:pt x="9861" y="14671"/>
                  <a:pt x="12519" y="16027"/>
                </a:cubicBezTo>
                <a:cubicBezTo>
                  <a:pt x="15216" y="17405"/>
                  <a:pt x="17815" y="19144"/>
                  <a:pt x="19081" y="22068"/>
                </a:cubicBezTo>
                <a:cubicBezTo>
                  <a:pt x="20532" y="25421"/>
                  <a:pt x="20130" y="29306"/>
                  <a:pt x="19896" y="32860"/>
                </a:cubicBezTo>
                <a:cubicBezTo>
                  <a:pt x="19646" y="36678"/>
                  <a:pt x="19784" y="40530"/>
                  <a:pt x="20591" y="44275"/>
                </a:cubicBezTo>
                <a:cubicBezTo>
                  <a:pt x="21358" y="47831"/>
                  <a:pt x="22771" y="51234"/>
                  <a:pt x="24943" y="54129"/>
                </a:cubicBezTo>
                <a:cubicBezTo>
                  <a:pt x="26808" y="56615"/>
                  <a:pt x="29152" y="58681"/>
                  <a:pt x="31755" y="60318"/>
                </a:cubicBezTo>
                <a:cubicBezTo>
                  <a:pt x="33921" y="61680"/>
                  <a:pt x="36251" y="62761"/>
                  <a:pt x="38669" y="63603"/>
                </a:cubicBezTo>
                <a:lnTo>
                  <a:pt x="38669" y="62693"/>
                </a:lnTo>
                <a:cubicBezTo>
                  <a:pt x="37091" y="62136"/>
                  <a:pt x="35549" y="61476"/>
                  <a:pt x="34068" y="60689"/>
                </a:cubicBezTo>
                <a:cubicBezTo>
                  <a:pt x="31380" y="59262"/>
                  <a:pt x="28894" y="57429"/>
                  <a:pt x="26841" y="55141"/>
                </a:cubicBezTo>
                <a:cubicBezTo>
                  <a:pt x="24560" y="52600"/>
                  <a:pt x="22928" y="49548"/>
                  <a:pt x="21943" y="46252"/>
                </a:cubicBezTo>
                <a:cubicBezTo>
                  <a:pt x="20866" y="42649"/>
                  <a:pt x="20526" y="38864"/>
                  <a:pt x="20572" y="35110"/>
                </a:cubicBezTo>
                <a:cubicBezTo>
                  <a:pt x="20617" y="31527"/>
                  <a:pt x="21120" y="27848"/>
                  <a:pt x="20419" y="24303"/>
                </a:cubicBezTo>
                <a:cubicBezTo>
                  <a:pt x="20094" y="22659"/>
                  <a:pt x="19457" y="21088"/>
                  <a:pt x="18448" y="19759"/>
                </a:cubicBezTo>
                <a:cubicBezTo>
                  <a:pt x="17583" y="18619"/>
                  <a:pt x="16485" y="17696"/>
                  <a:pt x="15302" y="16922"/>
                </a:cubicBezTo>
                <a:cubicBezTo>
                  <a:pt x="12818" y="15301"/>
                  <a:pt x="10006" y="14311"/>
                  <a:pt x="7445" y="12833"/>
                </a:cubicBezTo>
                <a:cubicBezTo>
                  <a:pt x="6169" y="12097"/>
                  <a:pt x="4939" y="11237"/>
                  <a:pt x="3931" y="10139"/>
                </a:cubicBezTo>
                <a:cubicBezTo>
                  <a:pt x="2904" y="9020"/>
                  <a:pt x="2126" y="7661"/>
                  <a:pt x="1631" y="6213"/>
                </a:cubicBezTo>
                <a:cubicBezTo>
                  <a:pt x="955" y="4240"/>
                  <a:pt x="766" y="2070"/>
                  <a:pt x="1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0"/>
          <p:cNvSpPr/>
          <p:nvPr/>
        </p:nvSpPr>
        <p:spPr>
          <a:xfrm>
            <a:off x="7952404" y="217923"/>
            <a:ext cx="1059134" cy="397246"/>
          </a:xfrm>
          <a:custGeom>
            <a:rect b="b" l="l" r="r" t="t"/>
            <a:pathLst>
              <a:path extrusionOk="0" h="8394" w="22380">
                <a:moveTo>
                  <a:pt x="12706" y="4143"/>
                </a:moveTo>
                <a:lnTo>
                  <a:pt x="12706" y="4143"/>
                </a:lnTo>
                <a:cubicBezTo>
                  <a:pt x="12813" y="5027"/>
                  <a:pt x="12654" y="6011"/>
                  <a:pt x="12105" y="6710"/>
                </a:cubicBezTo>
                <a:cubicBezTo>
                  <a:pt x="11901" y="6972"/>
                  <a:pt x="11499" y="7347"/>
                  <a:pt x="11125" y="7347"/>
                </a:cubicBezTo>
                <a:cubicBezTo>
                  <a:pt x="11048" y="7347"/>
                  <a:pt x="10972" y="7331"/>
                  <a:pt x="10899" y="7295"/>
                </a:cubicBezTo>
                <a:cubicBezTo>
                  <a:pt x="10314" y="7004"/>
                  <a:pt x="10665" y="6155"/>
                  <a:pt x="10935" y="5793"/>
                </a:cubicBezTo>
                <a:cubicBezTo>
                  <a:pt x="11408" y="5158"/>
                  <a:pt x="12039" y="4615"/>
                  <a:pt x="12706" y="4143"/>
                </a:cubicBezTo>
                <a:close/>
                <a:moveTo>
                  <a:pt x="8226" y="1"/>
                </a:moveTo>
                <a:cubicBezTo>
                  <a:pt x="7103" y="1"/>
                  <a:pt x="5958" y="205"/>
                  <a:pt x="4923" y="470"/>
                </a:cubicBezTo>
                <a:cubicBezTo>
                  <a:pt x="4009" y="705"/>
                  <a:pt x="3123" y="1031"/>
                  <a:pt x="2274" y="1444"/>
                </a:cubicBezTo>
                <a:cubicBezTo>
                  <a:pt x="1506" y="1817"/>
                  <a:pt x="565" y="2225"/>
                  <a:pt x="85" y="2969"/>
                </a:cubicBezTo>
                <a:cubicBezTo>
                  <a:pt x="0" y="3099"/>
                  <a:pt x="117" y="3254"/>
                  <a:pt x="252" y="3254"/>
                </a:cubicBezTo>
                <a:cubicBezTo>
                  <a:pt x="266" y="3254"/>
                  <a:pt x="280" y="3252"/>
                  <a:pt x="294" y="3248"/>
                </a:cubicBezTo>
                <a:cubicBezTo>
                  <a:pt x="888" y="3094"/>
                  <a:pt x="1367" y="2699"/>
                  <a:pt x="1905" y="2403"/>
                </a:cubicBezTo>
                <a:cubicBezTo>
                  <a:pt x="2500" y="2077"/>
                  <a:pt x="3117" y="1793"/>
                  <a:pt x="3752" y="1557"/>
                </a:cubicBezTo>
                <a:cubicBezTo>
                  <a:pt x="4993" y="1093"/>
                  <a:pt x="6297" y="800"/>
                  <a:pt x="7616" y="715"/>
                </a:cubicBezTo>
                <a:cubicBezTo>
                  <a:pt x="7880" y="698"/>
                  <a:pt x="8149" y="686"/>
                  <a:pt x="8419" y="686"/>
                </a:cubicBezTo>
                <a:cubicBezTo>
                  <a:pt x="9395" y="686"/>
                  <a:pt x="10388" y="837"/>
                  <a:pt x="11199" y="1417"/>
                </a:cubicBezTo>
                <a:cubicBezTo>
                  <a:pt x="11831" y="1871"/>
                  <a:pt x="12266" y="2542"/>
                  <a:pt x="12511" y="3283"/>
                </a:cubicBezTo>
                <a:cubicBezTo>
                  <a:pt x="11847" y="3724"/>
                  <a:pt x="11217" y="4217"/>
                  <a:pt x="10631" y="4757"/>
                </a:cubicBezTo>
                <a:cubicBezTo>
                  <a:pt x="10106" y="5243"/>
                  <a:pt x="9639" y="5855"/>
                  <a:pt x="9587" y="6605"/>
                </a:cubicBezTo>
                <a:cubicBezTo>
                  <a:pt x="9541" y="7276"/>
                  <a:pt x="9830" y="7939"/>
                  <a:pt x="10439" y="8236"/>
                </a:cubicBezTo>
                <a:cubicBezTo>
                  <a:pt x="10664" y="8345"/>
                  <a:pt x="10885" y="8394"/>
                  <a:pt x="11100" y="8394"/>
                </a:cubicBezTo>
                <a:cubicBezTo>
                  <a:pt x="12128" y="8394"/>
                  <a:pt x="13004" y="7284"/>
                  <a:pt x="13320" y="6350"/>
                </a:cubicBezTo>
                <a:cubicBezTo>
                  <a:pt x="13611" y="5486"/>
                  <a:pt x="13611" y="4561"/>
                  <a:pt x="13388" y="3692"/>
                </a:cubicBezTo>
                <a:cubicBezTo>
                  <a:pt x="13548" y="3591"/>
                  <a:pt x="13707" y="3495"/>
                  <a:pt x="13866" y="3401"/>
                </a:cubicBezTo>
                <a:cubicBezTo>
                  <a:pt x="14994" y="2735"/>
                  <a:pt x="16224" y="2207"/>
                  <a:pt x="17493" y="1908"/>
                </a:cubicBezTo>
                <a:cubicBezTo>
                  <a:pt x="17875" y="1819"/>
                  <a:pt x="18269" y="1766"/>
                  <a:pt x="18654" y="1766"/>
                </a:cubicBezTo>
                <a:cubicBezTo>
                  <a:pt x="19713" y="1766"/>
                  <a:pt x="20706" y="2162"/>
                  <a:pt x="21203" y="3274"/>
                </a:cubicBezTo>
                <a:cubicBezTo>
                  <a:pt x="21795" y="4599"/>
                  <a:pt x="21043" y="5961"/>
                  <a:pt x="20126" y="6902"/>
                </a:cubicBezTo>
                <a:cubicBezTo>
                  <a:pt x="20012" y="7017"/>
                  <a:pt x="20111" y="7196"/>
                  <a:pt x="20252" y="7196"/>
                </a:cubicBezTo>
                <a:cubicBezTo>
                  <a:pt x="20265" y="7196"/>
                  <a:pt x="20277" y="7194"/>
                  <a:pt x="20290" y="7191"/>
                </a:cubicBezTo>
                <a:cubicBezTo>
                  <a:pt x="21684" y="6877"/>
                  <a:pt x="22380" y="5383"/>
                  <a:pt x="22193" y="3998"/>
                </a:cubicBezTo>
                <a:cubicBezTo>
                  <a:pt x="21998" y="2548"/>
                  <a:pt x="20855" y="1338"/>
                  <a:pt x="19455" y="1077"/>
                </a:cubicBezTo>
                <a:cubicBezTo>
                  <a:pt x="19178" y="1025"/>
                  <a:pt x="18898" y="1002"/>
                  <a:pt x="18617" y="1002"/>
                </a:cubicBezTo>
                <a:cubicBezTo>
                  <a:pt x="17305" y="1002"/>
                  <a:pt x="15960" y="1509"/>
                  <a:pt x="14793" y="2026"/>
                </a:cubicBezTo>
                <a:cubicBezTo>
                  <a:pt x="14215" y="2282"/>
                  <a:pt x="13654" y="2574"/>
                  <a:pt x="13114" y="2900"/>
                </a:cubicBezTo>
                <a:cubicBezTo>
                  <a:pt x="12579" y="1686"/>
                  <a:pt x="11591" y="683"/>
                  <a:pt x="10330" y="293"/>
                </a:cubicBezTo>
                <a:cubicBezTo>
                  <a:pt x="9661" y="85"/>
                  <a:pt x="8948" y="1"/>
                  <a:pt x="82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5"/>
              </a:buClr>
              <a:buSzPts val="2800"/>
              <a:buFont typeface="Signika SemiBold"/>
              <a:buNone/>
              <a:defRPr sz="2800">
                <a:solidFill>
                  <a:schemeClr val="accent5"/>
                </a:solidFill>
                <a:latin typeface="Signika SemiBold"/>
                <a:ea typeface="Signika SemiBold"/>
                <a:cs typeface="Signika SemiBold"/>
                <a:sym typeface="Signika SemiBold"/>
              </a:defRPr>
            </a:lvl1pPr>
            <a:lvl2pPr lvl="1">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2pPr>
            <a:lvl3pPr lvl="2">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3pPr>
            <a:lvl4pPr lvl="3">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4pPr>
            <a:lvl5pPr lvl="4">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5pPr>
            <a:lvl6pPr lvl="5">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6pPr>
            <a:lvl7pPr lvl="6">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7pPr>
            <a:lvl8pPr lvl="7">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8pPr>
            <a:lvl9pPr lvl="8">
              <a:spcBef>
                <a:spcPts val="0"/>
              </a:spcBef>
              <a:spcAft>
                <a:spcPts val="0"/>
              </a:spcAft>
              <a:buClr>
                <a:schemeClr val="accent5"/>
              </a:buClr>
              <a:buSzPts val="2800"/>
              <a:buFont typeface="Sniglet"/>
              <a:buNone/>
              <a:defRPr b="1" sz="2800">
                <a:solidFill>
                  <a:schemeClr val="accent5"/>
                </a:solidFill>
                <a:latin typeface="Sniglet"/>
                <a:ea typeface="Sniglet"/>
                <a:cs typeface="Sniglet"/>
                <a:sym typeface="Snigle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5"/>
              </a:buClr>
              <a:buSzPts val="1800"/>
              <a:buFont typeface="Signika Light"/>
              <a:buChar char="●"/>
              <a:defRPr sz="1800">
                <a:solidFill>
                  <a:schemeClr val="accent5"/>
                </a:solidFill>
                <a:latin typeface="Signika Light"/>
                <a:ea typeface="Signika Light"/>
                <a:cs typeface="Signika Light"/>
                <a:sym typeface="Signika Light"/>
              </a:defRPr>
            </a:lvl1pPr>
            <a:lvl2pPr indent="-317500" lvl="1" marL="9144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2pPr>
            <a:lvl3pPr indent="-317500" lvl="2" marL="13716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3pPr>
            <a:lvl4pPr indent="-317500" lvl="3" marL="18288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4pPr>
            <a:lvl5pPr indent="-317500" lvl="4" marL="22860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5pPr>
            <a:lvl6pPr indent="-317500" lvl="5" marL="27432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6pPr>
            <a:lvl7pPr indent="-317500" lvl="6" marL="32004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7pPr>
            <a:lvl8pPr indent="-317500" lvl="7" marL="3657600">
              <a:lnSpc>
                <a:spcPct val="100000"/>
              </a:lnSpc>
              <a:spcBef>
                <a:spcPts val="1600"/>
              </a:spcBef>
              <a:spcAft>
                <a:spcPts val="0"/>
              </a:spcAft>
              <a:buClr>
                <a:schemeClr val="accent5"/>
              </a:buClr>
              <a:buSzPts val="1400"/>
              <a:buFont typeface="Signika Light"/>
              <a:buChar char="○"/>
              <a:defRPr>
                <a:solidFill>
                  <a:schemeClr val="accent5"/>
                </a:solidFill>
                <a:latin typeface="Signika Light"/>
                <a:ea typeface="Signika Light"/>
                <a:cs typeface="Signika Light"/>
                <a:sym typeface="Signika Light"/>
              </a:defRPr>
            </a:lvl8pPr>
            <a:lvl9pPr indent="-317500" lvl="8" marL="4114800">
              <a:lnSpc>
                <a:spcPct val="100000"/>
              </a:lnSpc>
              <a:spcBef>
                <a:spcPts val="1600"/>
              </a:spcBef>
              <a:spcAft>
                <a:spcPts val="1600"/>
              </a:spcAft>
              <a:buClr>
                <a:schemeClr val="accent5"/>
              </a:buClr>
              <a:buSzPts val="1400"/>
              <a:buFont typeface="Signika Light"/>
              <a:buChar char="■"/>
              <a:defRPr>
                <a:solidFill>
                  <a:schemeClr val="accent5"/>
                </a:solidFill>
                <a:latin typeface="Signika Light"/>
                <a:ea typeface="Signika Light"/>
                <a:cs typeface="Signika Light"/>
                <a:sym typeface="Signika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www.youtube.com/watch?v=q6FanLhvsEs" TargetMode="External"/><Relationship Id="rId4"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hyperlink" Target="http://www.youtube.com/watch?v=BEHl2lAuWCk" TargetMode="External"/><Relationship Id="rId4" Type="http://schemas.openxmlformats.org/officeDocument/2006/relationships/image" Target="../media/image7.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hyperlink" Target="http://www.youtube.com/watch?v=sdpxddDzXfE" TargetMode="Externa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27"/>
          <p:cNvSpPr txBox="1"/>
          <p:nvPr>
            <p:ph type="ctrTitle"/>
          </p:nvPr>
        </p:nvSpPr>
        <p:spPr>
          <a:xfrm>
            <a:off x="311708" y="12053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Cadette’s </a:t>
            </a:r>
            <a:r>
              <a:rPr lang="en"/>
              <a:t>Cybersecurity Basics Badge</a:t>
            </a:r>
            <a:endParaRPr/>
          </a:p>
        </p:txBody>
      </p:sp>
      <p:sp>
        <p:nvSpPr>
          <p:cNvPr id="464" name="Google Shape;464;p27"/>
          <p:cNvSpPr txBox="1"/>
          <p:nvPr>
            <p:ph idx="1" type="subTitle"/>
          </p:nvPr>
        </p:nvSpPr>
        <p:spPr>
          <a:xfrm>
            <a:off x="2181000" y="3129375"/>
            <a:ext cx="47820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Led by ….</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Google Shape;528;p36"/>
          <p:cNvSpPr txBox="1"/>
          <p:nvPr>
            <p:ph type="title"/>
          </p:nvPr>
        </p:nvSpPr>
        <p:spPr>
          <a:xfrm>
            <a:off x="2310850" y="2136650"/>
            <a:ext cx="3619200" cy="73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Cracking a Code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2" name="Shape 532"/>
        <p:cNvGrpSpPr/>
        <p:nvPr/>
      </p:nvGrpSpPr>
      <p:grpSpPr>
        <a:xfrm>
          <a:off x="0" y="0"/>
          <a:ext cx="0" cy="0"/>
          <a:chOff x="0" y="0"/>
          <a:chExt cx="0" cy="0"/>
        </a:xfrm>
      </p:grpSpPr>
      <p:sp>
        <p:nvSpPr>
          <p:cNvPr id="533" name="Google Shape;533;p37"/>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What is cryptography and why is it needed?</a:t>
            </a:r>
            <a:endParaRPr sz="2800">
              <a:solidFill>
                <a:srgbClr val="202729"/>
              </a:solidFill>
              <a:latin typeface="Signika"/>
              <a:ea typeface="Signika"/>
              <a:cs typeface="Signika"/>
              <a:sym typeface="Signika"/>
            </a:endParaRPr>
          </a:p>
        </p:txBody>
      </p:sp>
      <p:sp>
        <p:nvSpPr>
          <p:cNvPr id="534" name="Google Shape;534;p37"/>
          <p:cNvSpPr txBox="1"/>
          <p:nvPr/>
        </p:nvSpPr>
        <p:spPr>
          <a:xfrm>
            <a:off x="311700" y="1152475"/>
            <a:ext cx="8520600" cy="141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Cryptography is “practice and study of techniques for secure communication.”</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rPr lang="en" sz="1800">
                <a:solidFill>
                  <a:srgbClr val="616161"/>
                </a:solidFill>
                <a:latin typeface="Signika"/>
                <a:ea typeface="Signika"/>
                <a:cs typeface="Signika"/>
                <a:sym typeface="Signika"/>
              </a:rPr>
              <a:t>It allows us to protect sensitive information and provide privacy to users.</a:t>
            </a:r>
            <a:endParaRPr sz="1800">
              <a:solidFill>
                <a:srgbClr val="616161"/>
              </a:solidFill>
              <a:latin typeface="Signika"/>
              <a:ea typeface="Signika"/>
              <a:cs typeface="Signika"/>
              <a:sym typeface="Signika"/>
            </a:endParaRPr>
          </a:p>
        </p:txBody>
      </p:sp>
      <p:pic>
        <p:nvPicPr>
          <p:cNvPr id="535" name="Google Shape;535;p37"/>
          <p:cNvPicPr preferRelativeResize="0"/>
          <p:nvPr/>
        </p:nvPicPr>
        <p:blipFill rotWithShape="1">
          <a:blip r:embed="rId3">
            <a:alphaModFix/>
          </a:blip>
          <a:srcRect b="13504" l="4872" r="5053" t="36066"/>
          <a:stretch/>
        </p:blipFill>
        <p:spPr>
          <a:xfrm>
            <a:off x="1017975" y="2706525"/>
            <a:ext cx="6890175" cy="1543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9" name="Shape 539"/>
        <p:cNvGrpSpPr/>
        <p:nvPr/>
      </p:nvGrpSpPr>
      <p:grpSpPr>
        <a:xfrm>
          <a:off x="0" y="0"/>
          <a:ext cx="0" cy="0"/>
          <a:chOff x="0" y="0"/>
          <a:chExt cx="0" cy="0"/>
        </a:xfrm>
      </p:grpSpPr>
      <p:sp>
        <p:nvSpPr>
          <p:cNvPr id="540" name="Google Shape;540;p38"/>
          <p:cNvSpPr txBox="1"/>
          <p:nvPr/>
        </p:nvSpPr>
        <p:spPr>
          <a:xfrm>
            <a:off x="311700" y="34425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Signika"/>
                <a:ea typeface="Signika"/>
                <a:cs typeface="Signika"/>
                <a:sym typeface="Signika"/>
              </a:rPr>
              <a:t>Encryption</a:t>
            </a:r>
            <a:endParaRPr sz="2800">
              <a:solidFill>
                <a:schemeClr val="dk1"/>
              </a:solidFill>
              <a:latin typeface="Signika"/>
              <a:ea typeface="Signika"/>
              <a:cs typeface="Signika"/>
              <a:sym typeface="Signika"/>
            </a:endParaRPr>
          </a:p>
        </p:txBody>
      </p:sp>
      <p:sp>
        <p:nvSpPr>
          <p:cNvPr id="541" name="Google Shape;541;p38"/>
          <p:cNvSpPr txBox="1"/>
          <p:nvPr/>
        </p:nvSpPr>
        <p:spPr>
          <a:xfrm>
            <a:off x="311700" y="916950"/>
            <a:ext cx="8520600" cy="208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Signika"/>
                <a:ea typeface="Signika"/>
                <a:cs typeface="Signika"/>
                <a:sym typeface="Signika"/>
              </a:rPr>
              <a:t>Encryption takes readable data and changes it so that it appears random. </a:t>
            </a:r>
            <a:endParaRPr sz="1700">
              <a:solidFill>
                <a:schemeClr val="dk1"/>
              </a:solidFill>
              <a:latin typeface="Signika"/>
              <a:ea typeface="Signika"/>
              <a:cs typeface="Signika"/>
              <a:sym typeface="Signika"/>
            </a:endParaRPr>
          </a:p>
          <a:p>
            <a:pPr indent="0" lvl="0" marL="0" rtl="0" algn="l">
              <a:lnSpc>
                <a:spcPct val="115000"/>
              </a:lnSpc>
              <a:spcBef>
                <a:spcPts val="1600"/>
              </a:spcBef>
              <a:spcAft>
                <a:spcPts val="0"/>
              </a:spcAft>
              <a:buNone/>
            </a:pPr>
            <a:r>
              <a:rPr lang="en" sz="1700">
                <a:solidFill>
                  <a:schemeClr val="dk1"/>
                </a:solidFill>
                <a:latin typeface="Signika"/>
                <a:ea typeface="Signika"/>
                <a:cs typeface="Signika"/>
                <a:sym typeface="Signika"/>
              </a:rPr>
              <a:t>Encryption requires the use of an encryption key: a huge number that both the sender and the recipient of an encrypted message know.</a:t>
            </a:r>
            <a:endParaRPr sz="1700">
              <a:solidFill>
                <a:schemeClr val="dk1"/>
              </a:solidFill>
              <a:latin typeface="Signika"/>
              <a:ea typeface="Signika"/>
              <a:cs typeface="Signika"/>
              <a:sym typeface="Signika"/>
            </a:endParaRPr>
          </a:p>
          <a:p>
            <a:pPr indent="0" lvl="0" marL="0" rtl="0" algn="l">
              <a:lnSpc>
                <a:spcPct val="115000"/>
              </a:lnSpc>
              <a:spcBef>
                <a:spcPts val="1600"/>
              </a:spcBef>
              <a:spcAft>
                <a:spcPts val="1600"/>
              </a:spcAft>
              <a:buNone/>
            </a:pPr>
            <a:r>
              <a:rPr lang="en" sz="1700">
                <a:solidFill>
                  <a:schemeClr val="dk1"/>
                </a:solidFill>
                <a:latin typeface="Signika"/>
                <a:ea typeface="Signika"/>
                <a:cs typeface="Signika"/>
                <a:sym typeface="Signika"/>
              </a:rPr>
              <a:t>Truly secure encryption will be </a:t>
            </a:r>
            <a:r>
              <a:rPr lang="en" sz="1700">
                <a:solidFill>
                  <a:schemeClr val="dk1"/>
                </a:solidFill>
                <a:latin typeface="Signika"/>
                <a:ea typeface="Signika"/>
                <a:cs typeface="Signika"/>
                <a:sym typeface="Signika"/>
              </a:rPr>
              <a:t>complex</a:t>
            </a:r>
            <a:r>
              <a:rPr lang="en" sz="1700">
                <a:solidFill>
                  <a:schemeClr val="dk1"/>
                </a:solidFill>
                <a:latin typeface="Signika"/>
                <a:ea typeface="Signika"/>
                <a:cs typeface="Signika"/>
                <a:sym typeface="Signika"/>
              </a:rPr>
              <a:t> enough that a third party is highly unlikely to decrypt the ciphertext by brute force – in other words, by guessing.</a:t>
            </a:r>
            <a:endParaRPr sz="1700">
              <a:solidFill>
                <a:schemeClr val="dk1"/>
              </a:solidFill>
              <a:latin typeface="Signika"/>
              <a:ea typeface="Signika"/>
              <a:cs typeface="Signika"/>
              <a:sym typeface="Signika"/>
            </a:endParaRPr>
          </a:p>
        </p:txBody>
      </p:sp>
      <p:sp>
        <p:nvSpPr>
          <p:cNvPr id="542" name="Google Shape;542;p38"/>
          <p:cNvSpPr/>
          <p:nvPr/>
        </p:nvSpPr>
        <p:spPr>
          <a:xfrm>
            <a:off x="1007275" y="4007600"/>
            <a:ext cx="1757400" cy="792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Readable Data (plaintext)</a:t>
            </a:r>
            <a:endParaRPr>
              <a:solidFill>
                <a:schemeClr val="dk1"/>
              </a:solidFill>
              <a:latin typeface="Signika"/>
              <a:ea typeface="Signika"/>
              <a:cs typeface="Signika"/>
              <a:sym typeface="Signika"/>
            </a:endParaRPr>
          </a:p>
        </p:txBody>
      </p:sp>
      <p:sp>
        <p:nvSpPr>
          <p:cNvPr id="543" name="Google Shape;543;p38"/>
          <p:cNvSpPr/>
          <p:nvPr/>
        </p:nvSpPr>
        <p:spPr>
          <a:xfrm>
            <a:off x="5947300" y="4007600"/>
            <a:ext cx="1757400" cy="792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Secret Message (ciphertext)</a:t>
            </a:r>
            <a:endParaRPr>
              <a:solidFill>
                <a:schemeClr val="dk1"/>
              </a:solidFill>
              <a:latin typeface="Signika"/>
              <a:ea typeface="Signika"/>
              <a:cs typeface="Signika"/>
              <a:sym typeface="Signika"/>
            </a:endParaRPr>
          </a:p>
        </p:txBody>
      </p:sp>
      <p:sp>
        <p:nvSpPr>
          <p:cNvPr id="544" name="Google Shape;544;p38"/>
          <p:cNvSpPr/>
          <p:nvPr/>
        </p:nvSpPr>
        <p:spPr>
          <a:xfrm>
            <a:off x="3434425" y="2947175"/>
            <a:ext cx="1757400" cy="792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Key</a:t>
            </a:r>
            <a:endParaRPr>
              <a:solidFill>
                <a:schemeClr val="dk1"/>
              </a:solidFill>
              <a:latin typeface="Signika"/>
              <a:ea typeface="Signika"/>
              <a:cs typeface="Signika"/>
              <a:sym typeface="Signika"/>
            </a:endParaRPr>
          </a:p>
        </p:txBody>
      </p:sp>
      <p:sp>
        <p:nvSpPr>
          <p:cNvPr id="545" name="Google Shape;545;p38"/>
          <p:cNvSpPr txBox="1"/>
          <p:nvPr/>
        </p:nvSpPr>
        <p:spPr>
          <a:xfrm>
            <a:off x="3525475" y="4163000"/>
            <a:ext cx="1575300" cy="48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ignika"/>
                <a:ea typeface="Signika"/>
                <a:cs typeface="Signika"/>
                <a:sym typeface="Signika"/>
              </a:rPr>
              <a:t>Encryption</a:t>
            </a:r>
            <a:endParaRPr sz="1700">
              <a:solidFill>
                <a:schemeClr val="dk1"/>
              </a:solidFill>
              <a:latin typeface="Signika"/>
              <a:ea typeface="Signika"/>
              <a:cs typeface="Signika"/>
              <a:sym typeface="Signika"/>
            </a:endParaRPr>
          </a:p>
        </p:txBody>
      </p:sp>
      <p:cxnSp>
        <p:nvCxnSpPr>
          <p:cNvPr id="546" name="Google Shape;546;p38"/>
          <p:cNvCxnSpPr>
            <a:stCxn id="542" idx="3"/>
            <a:endCxn id="545" idx="1"/>
          </p:cNvCxnSpPr>
          <p:nvPr/>
        </p:nvCxnSpPr>
        <p:spPr>
          <a:xfrm>
            <a:off x="2764675" y="4404050"/>
            <a:ext cx="760800" cy="0"/>
          </a:xfrm>
          <a:prstGeom prst="straightConnector1">
            <a:avLst/>
          </a:prstGeom>
          <a:noFill/>
          <a:ln cap="flat" cmpd="sng" w="28575">
            <a:solidFill>
              <a:srgbClr val="616161"/>
            </a:solidFill>
            <a:prstDash val="solid"/>
            <a:round/>
            <a:headEnd len="med" w="med" type="none"/>
            <a:tailEnd len="med" w="med" type="triangle"/>
          </a:ln>
        </p:spPr>
      </p:cxnSp>
      <p:cxnSp>
        <p:nvCxnSpPr>
          <p:cNvPr id="547" name="Google Shape;547;p38"/>
          <p:cNvCxnSpPr>
            <a:stCxn id="544" idx="2"/>
            <a:endCxn id="545" idx="0"/>
          </p:cNvCxnSpPr>
          <p:nvPr/>
        </p:nvCxnSpPr>
        <p:spPr>
          <a:xfrm>
            <a:off x="4313125" y="3740075"/>
            <a:ext cx="0" cy="423000"/>
          </a:xfrm>
          <a:prstGeom prst="straightConnector1">
            <a:avLst/>
          </a:prstGeom>
          <a:noFill/>
          <a:ln cap="flat" cmpd="sng" w="28575">
            <a:solidFill>
              <a:srgbClr val="616161"/>
            </a:solidFill>
            <a:prstDash val="solid"/>
            <a:round/>
            <a:headEnd len="med" w="med" type="none"/>
            <a:tailEnd len="med" w="med" type="triangle"/>
          </a:ln>
        </p:spPr>
      </p:cxnSp>
      <p:cxnSp>
        <p:nvCxnSpPr>
          <p:cNvPr id="548" name="Google Shape;548;p38"/>
          <p:cNvCxnSpPr>
            <a:stCxn id="545" idx="3"/>
            <a:endCxn id="543" idx="1"/>
          </p:cNvCxnSpPr>
          <p:nvPr/>
        </p:nvCxnSpPr>
        <p:spPr>
          <a:xfrm>
            <a:off x="5100775" y="4404050"/>
            <a:ext cx="846600" cy="0"/>
          </a:xfrm>
          <a:prstGeom prst="straightConnector1">
            <a:avLst/>
          </a:prstGeom>
          <a:noFill/>
          <a:ln cap="flat" cmpd="sng" w="28575">
            <a:solidFill>
              <a:srgbClr val="616161"/>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2" name="Shape 552"/>
        <p:cNvGrpSpPr/>
        <p:nvPr/>
      </p:nvGrpSpPr>
      <p:grpSpPr>
        <a:xfrm>
          <a:off x="0" y="0"/>
          <a:ext cx="0" cy="0"/>
          <a:chOff x="0" y="0"/>
          <a:chExt cx="0" cy="0"/>
        </a:xfrm>
      </p:grpSpPr>
      <p:sp>
        <p:nvSpPr>
          <p:cNvPr id="553" name="Google Shape;553;p39"/>
          <p:cNvSpPr txBox="1"/>
          <p:nvPr>
            <p:ph type="title"/>
          </p:nvPr>
        </p:nvSpPr>
        <p:spPr>
          <a:xfrm>
            <a:off x="240700" y="452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Decryption</a:t>
            </a:r>
            <a:endParaRPr/>
          </a:p>
        </p:txBody>
      </p:sp>
      <p:sp>
        <p:nvSpPr>
          <p:cNvPr id="554" name="Google Shape;554;p39"/>
          <p:cNvSpPr txBox="1"/>
          <p:nvPr/>
        </p:nvSpPr>
        <p:spPr>
          <a:xfrm>
            <a:off x="311700" y="1260750"/>
            <a:ext cx="8520600" cy="145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Signika"/>
                <a:ea typeface="Signika"/>
                <a:cs typeface="Signika"/>
                <a:sym typeface="Signika"/>
              </a:rPr>
              <a:t>Decryption allows for the recipient to take seemingly random strings of data and the known key to return the message into readable text. </a:t>
            </a:r>
            <a:endParaRPr sz="1700">
              <a:solidFill>
                <a:schemeClr val="dk1"/>
              </a:solidFill>
              <a:latin typeface="Signika"/>
              <a:ea typeface="Signika"/>
              <a:cs typeface="Signika"/>
              <a:sym typeface="Signika"/>
            </a:endParaRPr>
          </a:p>
          <a:p>
            <a:pPr indent="0" lvl="0" marL="0" rtl="0" algn="l">
              <a:lnSpc>
                <a:spcPct val="115000"/>
              </a:lnSpc>
              <a:spcBef>
                <a:spcPts val="1600"/>
              </a:spcBef>
              <a:spcAft>
                <a:spcPts val="1600"/>
              </a:spcAft>
              <a:buNone/>
            </a:pPr>
            <a:r>
              <a:rPr lang="en" sz="1700">
                <a:solidFill>
                  <a:schemeClr val="dk1"/>
                </a:solidFill>
                <a:latin typeface="Signika"/>
                <a:ea typeface="Signika"/>
                <a:cs typeface="Signika"/>
                <a:sym typeface="Signika"/>
              </a:rPr>
              <a:t>When data is encrypted, it must then be decrypted before we can understand it.</a:t>
            </a:r>
            <a:endParaRPr sz="1700">
              <a:solidFill>
                <a:schemeClr val="dk1"/>
              </a:solidFill>
              <a:latin typeface="Signika"/>
              <a:ea typeface="Signika"/>
              <a:cs typeface="Signika"/>
              <a:sym typeface="Signika"/>
            </a:endParaRPr>
          </a:p>
        </p:txBody>
      </p:sp>
      <p:sp>
        <p:nvSpPr>
          <p:cNvPr id="555" name="Google Shape;555;p39"/>
          <p:cNvSpPr/>
          <p:nvPr/>
        </p:nvSpPr>
        <p:spPr>
          <a:xfrm>
            <a:off x="1007275" y="4007600"/>
            <a:ext cx="1757400" cy="792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Secret Message (ciphertext)</a:t>
            </a:r>
            <a:endParaRPr>
              <a:solidFill>
                <a:schemeClr val="dk1"/>
              </a:solidFill>
              <a:latin typeface="Signika"/>
              <a:ea typeface="Signika"/>
              <a:cs typeface="Signika"/>
              <a:sym typeface="Signika"/>
            </a:endParaRPr>
          </a:p>
        </p:txBody>
      </p:sp>
      <p:sp>
        <p:nvSpPr>
          <p:cNvPr id="556" name="Google Shape;556;p39"/>
          <p:cNvSpPr/>
          <p:nvPr/>
        </p:nvSpPr>
        <p:spPr>
          <a:xfrm>
            <a:off x="5947300" y="4007600"/>
            <a:ext cx="1757400" cy="792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Readable Data (plaintext)</a:t>
            </a:r>
            <a:endParaRPr>
              <a:solidFill>
                <a:schemeClr val="dk1"/>
              </a:solidFill>
              <a:latin typeface="Signika"/>
              <a:ea typeface="Signika"/>
              <a:cs typeface="Signika"/>
              <a:sym typeface="Signika"/>
            </a:endParaRPr>
          </a:p>
        </p:txBody>
      </p:sp>
      <p:sp>
        <p:nvSpPr>
          <p:cNvPr id="557" name="Google Shape;557;p39"/>
          <p:cNvSpPr/>
          <p:nvPr/>
        </p:nvSpPr>
        <p:spPr>
          <a:xfrm>
            <a:off x="3434425" y="2947175"/>
            <a:ext cx="1757400" cy="792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Signika"/>
                <a:ea typeface="Signika"/>
                <a:cs typeface="Signika"/>
                <a:sym typeface="Signika"/>
              </a:rPr>
              <a:t>Key</a:t>
            </a:r>
            <a:endParaRPr>
              <a:solidFill>
                <a:schemeClr val="dk1"/>
              </a:solidFill>
              <a:latin typeface="Signika"/>
              <a:ea typeface="Signika"/>
              <a:cs typeface="Signika"/>
              <a:sym typeface="Signika"/>
            </a:endParaRPr>
          </a:p>
        </p:txBody>
      </p:sp>
      <p:sp>
        <p:nvSpPr>
          <p:cNvPr id="558" name="Google Shape;558;p39"/>
          <p:cNvSpPr txBox="1"/>
          <p:nvPr/>
        </p:nvSpPr>
        <p:spPr>
          <a:xfrm>
            <a:off x="3525475" y="4163000"/>
            <a:ext cx="1575300" cy="48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ignika"/>
                <a:ea typeface="Signika"/>
                <a:cs typeface="Signika"/>
                <a:sym typeface="Signika"/>
              </a:rPr>
              <a:t>De</a:t>
            </a:r>
            <a:r>
              <a:rPr lang="en" sz="1700">
                <a:solidFill>
                  <a:schemeClr val="dk1"/>
                </a:solidFill>
                <a:latin typeface="Signika"/>
                <a:ea typeface="Signika"/>
                <a:cs typeface="Signika"/>
                <a:sym typeface="Signika"/>
              </a:rPr>
              <a:t>cryption</a:t>
            </a:r>
            <a:endParaRPr sz="1700">
              <a:solidFill>
                <a:schemeClr val="dk1"/>
              </a:solidFill>
              <a:latin typeface="Signika"/>
              <a:ea typeface="Signika"/>
              <a:cs typeface="Signika"/>
              <a:sym typeface="Signika"/>
            </a:endParaRPr>
          </a:p>
        </p:txBody>
      </p:sp>
      <p:cxnSp>
        <p:nvCxnSpPr>
          <p:cNvPr id="559" name="Google Shape;559;p39"/>
          <p:cNvCxnSpPr>
            <a:stCxn id="555" idx="3"/>
            <a:endCxn id="558" idx="1"/>
          </p:cNvCxnSpPr>
          <p:nvPr/>
        </p:nvCxnSpPr>
        <p:spPr>
          <a:xfrm>
            <a:off x="2764675" y="4404050"/>
            <a:ext cx="760800" cy="0"/>
          </a:xfrm>
          <a:prstGeom prst="straightConnector1">
            <a:avLst/>
          </a:prstGeom>
          <a:noFill/>
          <a:ln cap="flat" cmpd="sng" w="28575">
            <a:solidFill>
              <a:srgbClr val="616161"/>
            </a:solidFill>
            <a:prstDash val="solid"/>
            <a:round/>
            <a:headEnd len="med" w="med" type="none"/>
            <a:tailEnd len="med" w="med" type="triangle"/>
          </a:ln>
        </p:spPr>
      </p:cxnSp>
      <p:cxnSp>
        <p:nvCxnSpPr>
          <p:cNvPr id="560" name="Google Shape;560;p39"/>
          <p:cNvCxnSpPr>
            <a:stCxn id="557" idx="2"/>
            <a:endCxn id="558" idx="0"/>
          </p:cNvCxnSpPr>
          <p:nvPr/>
        </p:nvCxnSpPr>
        <p:spPr>
          <a:xfrm>
            <a:off x="4313125" y="3740075"/>
            <a:ext cx="0" cy="423000"/>
          </a:xfrm>
          <a:prstGeom prst="straightConnector1">
            <a:avLst/>
          </a:prstGeom>
          <a:noFill/>
          <a:ln cap="flat" cmpd="sng" w="28575">
            <a:solidFill>
              <a:srgbClr val="616161"/>
            </a:solidFill>
            <a:prstDash val="solid"/>
            <a:round/>
            <a:headEnd len="med" w="med" type="none"/>
            <a:tailEnd len="med" w="med" type="triangle"/>
          </a:ln>
        </p:spPr>
      </p:cxnSp>
      <p:cxnSp>
        <p:nvCxnSpPr>
          <p:cNvPr id="561" name="Google Shape;561;p39"/>
          <p:cNvCxnSpPr>
            <a:stCxn id="558" idx="3"/>
            <a:endCxn id="556" idx="1"/>
          </p:cNvCxnSpPr>
          <p:nvPr/>
        </p:nvCxnSpPr>
        <p:spPr>
          <a:xfrm>
            <a:off x="5100775" y="4404050"/>
            <a:ext cx="846600" cy="0"/>
          </a:xfrm>
          <a:prstGeom prst="straightConnector1">
            <a:avLst/>
          </a:prstGeom>
          <a:noFill/>
          <a:ln cap="flat" cmpd="sng" w="28575">
            <a:solidFill>
              <a:srgbClr val="616161"/>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5" name="Shape 565"/>
        <p:cNvGrpSpPr/>
        <p:nvPr/>
      </p:nvGrpSpPr>
      <p:grpSpPr>
        <a:xfrm>
          <a:off x="0" y="0"/>
          <a:ext cx="0" cy="0"/>
          <a:chOff x="0" y="0"/>
          <a:chExt cx="0" cy="0"/>
        </a:xfrm>
      </p:grpSpPr>
      <p:pic>
        <p:nvPicPr>
          <p:cNvPr descr="Do you trust the security of your email, text messages, and browser history? Learn how trustworthy online communication actually is and how encryption can protect your privacy. Sometimes.&#10;&#10;Play the Cybersecurity Lab: http://www.pbs.org/wgbh/nova/labs/lab/cyber/ &#10;&#10;Find discussion questions for this video and other resources in the Cybersecurity Lab collection on PBS LearningMedia: http://www.pbslearningmedia.org/resource/nvcy-sci-cybercodes/cyber-codes/&#10;&#10;NOVA Labs Facebook: https://www.facebook.com/theNOVALabs&#10;NOVA Labs Twitter: https://twitter.com/theNOVALabs&#10;&#10;CREDITS&#10;&#10;Writer/Director/Producer &#10;Alex Rosenthal&#10;&#10;Animator &#10;Nick Hilditch&#10;&#10;Narrator&#10;George Zaidan&#10;&#10;Music&#10;Scorekeepers Music Library&#10;&#10;Freesound.org SFX&#10;46630  quick writing with pencil on paper by 123jorre456&#10;181774 rustling paper by keweldog&#10;209583 oven mitt impact by Zott820&#10;101921 rowing2 by juskiddink&#10;70299 sonar by KIZILSUNGUR&#10;167155 typing by DSPena&#10;79145 sloshing waterbottle by Razzvio&#10;191766 bamboo whip sound effect by UnderlinedDesigns&#10;153235 swishes svihy by J.Zazvurek&#10;119847 paper shake by kbnevel&#10;144265 impact misc tools 0004 by D W" id="566" name="Google Shape;566;p40" title="Cyber Codes">
            <a:hlinkClick r:id="rId3"/>
          </p:cNvPr>
          <p:cNvPicPr preferRelativeResize="0"/>
          <p:nvPr/>
        </p:nvPicPr>
        <p:blipFill>
          <a:blip r:embed="rId4">
            <a:alphaModFix/>
          </a:blip>
          <a:stretch>
            <a:fillRect/>
          </a:stretch>
        </p:blipFill>
        <p:spPr>
          <a:xfrm>
            <a:off x="1547925" y="271525"/>
            <a:ext cx="6133900" cy="4600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0" name="Shape 570"/>
        <p:cNvGrpSpPr/>
        <p:nvPr/>
      </p:nvGrpSpPr>
      <p:grpSpPr>
        <a:xfrm>
          <a:off x="0" y="0"/>
          <a:ext cx="0" cy="0"/>
          <a:chOff x="0" y="0"/>
          <a:chExt cx="0" cy="0"/>
        </a:xfrm>
      </p:grpSpPr>
      <p:sp>
        <p:nvSpPr>
          <p:cNvPr id="571" name="Google Shape;571;p41"/>
          <p:cNvSpPr txBox="1"/>
          <p:nvPr/>
        </p:nvSpPr>
        <p:spPr>
          <a:xfrm>
            <a:off x="311700" y="35930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Let’s hide a message!</a:t>
            </a:r>
            <a:endParaRPr sz="2800">
              <a:solidFill>
                <a:srgbClr val="202729"/>
              </a:solidFill>
              <a:latin typeface="Signika"/>
              <a:ea typeface="Signika"/>
              <a:cs typeface="Signika"/>
              <a:sym typeface="Signika"/>
            </a:endParaRPr>
          </a:p>
        </p:txBody>
      </p:sp>
      <p:sp>
        <p:nvSpPr>
          <p:cNvPr id="572" name="Google Shape;572;p41"/>
          <p:cNvSpPr txBox="1"/>
          <p:nvPr/>
        </p:nvSpPr>
        <p:spPr>
          <a:xfrm>
            <a:off x="311700" y="1017725"/>
            <a:ext cx="5506800" cy="2571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50">
                <a:solidFill>
                  <a:srgbClr val="333333"/>
                </a:solidFill>
                <a:latin typeface="Signika"/>
                <a:ea typeface="Signika"/>
                <a:cs typeface="Signika"/>
                <a:sym typeface="Signika"/>
              </a:rPr>
              <a:t>“Anyone can be in security” + key: 14</a:t>
            </a:r>
            <a:endParaRPr sz="2250">
              <a:solidFill>
                <a:srgbClr val="333333"/>
              </a:solidFill>
              <a:latin typeface="Signika"/>
              <a:ea typeface="Signika"/>
              <a:cs typeface="Signika"/>
              <a:sym typeface="Signika"/>
            </a:endParaRPr>
          </a:p>
          <a:p>
            <a:pPr indent="0" lvl="0" marL="0" rtl="0" algn="l">
              <a:lnSpc>
                <a:spcPct val="115000"/>
              </a:lnSpc>
              <a:spcBef>
                <a:spcPts val="1600"/>
              </a:spcBef>
              <a:spcAft>
                <a:spcPts val="0"/>
              </a:spcAft>
              <a:buNone/>
            </a:pPr>
            <a:r>
              <a:rPr lang="en" sz="2250">
                <a:solidFill>
                  <a:srgbClr val="333333"/>
                </a:solidFill>
                <a:latin typeface="Signika"/>
                <a:ea typeface="Signika"/>
                <a:cs typeface="Signika"/>
                <a:sym typeface="Signika"/>
              </a:rPr>
              <a:t>→ </a:t>
            </a:r>
            <a:r>
              <a:rPr lang="en" sz="2250">
                <a:solidFill>
                  <a:srgbClr val="333333"/>
                </a:solidFill>
                <a:latin typeface="Signika"/>
                <a:ea typeface="Signika"/>
                <a:cs typeface="Signika"/>
                <a:sym typeface="Signika"/>
              </a:rPr>
              <a:t>Mzkazq omz nq uz eqogdufk</a:t>
            </a:r>
            <a:endParaRPr sz="1650">
              <a:solidFill>
                <a:srgbClr val="333333"/>
              </a:solidFill>
              <a:latin typeface="Signika"/>
              <a:ea typeface="Signika"/>
              <a:cs typeface="Signika"/>
              <a:sym typeface="Signika"/>
            </a:endParaRPr>
          </a:p>
          <a:p>
            <a:pPr indent="0" lvl="0" marL="0" rtl="0" algn="l">
              <a:lnSpc>
                <a:spcPct val="115000"/>
              </a:lnSpc>
              <a:spcBef>
                <a:spcPts val="1600"/>
              </a:spcBef>
              <a:spcAft>
                <a:spcPts val="0"/>
              </a:spcAft>
              <a:buNone/>
            </a:pPr>
            <a:r>
              <a:rPr lang="en" sz="1650">
                <a:solidFill>
                  <a:srgbClr val="333333"/>
                </a:solidFill>
                <a:latin typeface="Signika"/>
                <a:ea typeface="Signika"/>
                <a:cs typeface="Signika"/>
                <a:sym typeface="Signika"/>
              </a:rPr>
              <a:t>Go to the online Caesar Cipher and choose a message to encrypt. Once you have, drop it the chat box and let others try to decrypt it! </a:t>
            </a:r>
            <a:endParaRPr sz="1650">
              <a:solidFill>
                <a:srgbClr val="333333"/>
              </a:solidFill>
              <a:latin typeface="Signika"/>
              <a:ea typeface="Signika"/>
              <a:cs typeface="Signika"/>
              <a:sym typeface="Signika"/>
            </a:endParaRPr>
          </a:p>
          <a:p>
            <a:pPr indent="0" lvl="0" marL="0" rtl="0" algn="l">
              <a:lnSpc>
                <a:spcPct val="115000"/>
              </a:lnSpc>
              <a:spcBef>
                <a:spcPts val="1600"/>
              </a:spcBef>
              <a:spcAft>
                <a:spcPts val="1600"/>
              </a:spcAft>
              <a:buNone/>
            </a:pPr>
            <a:r>
              <a:t/>
            </a:r>
            <a:endParaRPr sz="1450">
              <a:solidFill>
                <a:srgbClr val="333333"/>
              </a:solidFill>
              <a:latin typeface="Signika"/>
              <a:ea typeface="Signika"/>
              <a:cs typeface="Signika"/>
              <a:sym typeface="Signika"/>
            </a:endParaRPr>
          </a:p>
        </p:txBody>
      </p:sp>
      <p:pic>
        <p:nvPicPr>
          <p:cNvPr id="573" name="Google Shape;573;p41"/>
          <p:cNvPicPr preferRelativeResize="0"/>
          <p:nvPr/>
        </p:nvPicPr>
        <p:blipFill>
          <a:blip r:embed="rId3">
            <a:alphaModFix/>
          </a:blip>
          <a:stretch>
            <a:fillRect/>
          </a:stretch>
        </p:blipFill>
        <p:spPr>
          <a:xfrm>
            <a:off x="5882900" y="749825"/>
            <a:ext cx="3011075" cy="3011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7" name="Shape 577"/>
        <p:cNvGrpSpPr/>
        <p:nvPr/>
      </p:nvGrpSpPr>
      <p:grpSpPr>
        <a:xfrm>
          <a:off x="0" y="0"/>
          <a:ext cx="0" cy="0"/>
          <a:chOff x="0" y="0"/>
          <a:chExt cx="0" cy="0"/>
        </a:xfrm>
      </p:grpSpPr>
      <p:sp>
        <p:nvSpPr>
          <p:cNvPr id="578" name="Google Shape;578;p42"/>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Kahoot! Quiz</a:t>
            </a:r>
            <a:endParaRPr sz="5300"/>
          </a:p>
        </p:txBody>
      </p:sp>
      <p:sp>
        <p:nvSpPr>
          <p:cNvPr id="579" name="Google Shape;579;p42"/>
          <p:cNvSpPr txBox="1"/>
          <p:nvPr>
            <p:ph idx="1" type="body"/>
          </p:nvPr>
        </p:nvSpPr>
        <p:spPr>
          <a:xfrm>
            <a:off x="311700" y="2999825"/>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3" name="Shape 583"/>
        <p:cNvGrpSpPr/>
        <p:nvPr/>
      </p:nvGrpSpPr>
      <p:grpSpPr>
        <a:xfrm>
          <a:off x="0" y="0"/>
          <a:ext cx="0" cy="0"/>
          <a:chOff x="0" y="0"/>
          <a:chExt cx="0" cy="0"/>
        </a:xfrm>
      </p:grpSpPr>
      <p:sp>
        <p:nvSpPr>
          <p:cNvPr id="584" name="Google Shape;584;p43"/>
          <p:cNvSpPr txBox="1"/>
          <p:nvPr>
            <p:ph type="title"/>
          </p:nvPr>
        </p:nvSpPr>
        <p:spPr>
          <a:xfrm>
            <a:off x="2450150" y="2205000"/>
            <a:ext cx="3619200" cy="73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Hack a Password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8" name="Shape 588"/>
        <p:cNvGrpSpPr/>
        <p:nvPr/>
      </p:nvGrpSpPr>
      <p:grpSpPr>
        <a:xfrm>
          <a:off x="0" y="0"/>
          <a:ext cx="0" cy="0"/>
          <a:chOff x="0" y="0"/>
          <a:chExt cx="0" cy="0"/>
        </a:xfrm>
      </p:grpSpPr>
      <p:sp>
        <p:nvSpPr>
          <p:cNvPr id="589" name="Google Shape;589;p44"/>
          <p:cNvSpPr txBox="1"/>
          <p:nvPr>
            <p:ph type="title"/>
          </p:nvPr>
        </p:nvSpPr>
        <p:spPr>
          <a:xfrm>
            <a:off x="298950" y="421200"/>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passwords work?</a:t>
            </a:r>
            <a:endParaRPr/>
          </a:p>
        </p:txBody>
      </p:sp>
      <p:sp>
        <p:nvSpPr>
          <p:cNvPr id="590" name="Google Shape;590;p44"/>
          <p:cNvSpPr txBox="1"/>
          <p:nvPr/>
        </p:nvSpPr>
        <p:spPr>
          <a:xfrm>
            <a:off x="406750" y="1339450"/>
            <a:ext cx="6729300" cy="2882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Signika Light"/>
                <a:ea typeface="Signika Light"/>
                <a:cs typeface="Signika Light"/>
                <a:sym typeface="Signika Light"/>
              </a:rPr>
              <a:t>When you create a password it is put through a hashing function to create a hash that is repeatable and hard to reverse.</a:t>
            </a:r>
            <a:endParaRPr>
              <a:latin typeface="Signika Light"/>
              <a:ea typeface="Signika Light"/>
              <a:cs typeface="Signika Light"/>
              <a:sym typeface="Signika Light"/>
            </a:endParaRPr>
          </a:p>
          <a:p>
            <a:pPr indent="0" lvl="0" marL="0" rtl="0" algn="l">
              <a:lnSpc>
                <a:spcPct val="150000"/>
              </a:lnSpc>
              <a:spcBef>
                <a:spcPts val="0"/>
              </a:spcBef>
              <a:spcAft>
                <a:spcPts val="0"/>
              </a:spcAft>
              <a:buNone/>
            </a:pPr>
            <a:r>
              <a:rPr lang="en">
                <a:latin typeface="Signika Light"/>
                <a:ea typeface="Signika Light"/>
                <a:cs typeface="Signika Light"/>
                <a:sym typeface="Signika Light"/>
              </a:rPr>
              <a:t>When a user logs in they enter their password again on the site.</a:t>
            </a:r>
            <a:endParaRPr>
              <a:latin typeface="Signika Light"/>
              <a:ea typeface="Signika Light"/>
              <a:cs typeface="Signika Light"/>
              <a:sym typeface="Signika Light"/>
            </a:endParaRPr>
          </a:p>
          <a:p>
            <a:pPr indent="0" lvl="0" marL="0" rtl="0" algn="l">
              <a:lnSpc>
                <a:spcPct val="150000"/>
              </a:lnSpc>
              <a:spcBef>
                <a:spcPts val="0"/>
              </a:spcBef>
              <a:spcAft>
                <a:spcPts val="0"/>
              </a:spcAft>
              <a:buNone/>
            </a:pPr>
            <a:r>
              <a:rPr lang="en">
                <a:latin typeface="Signika Light"/>
                <a:ea typeface="Signika Light"/>
                <a:cs typeface="Signika Light"/>
                <a:sym typeface="Signika Light"/>
              </a:rPr>
              <a:t>That entered password is run through the same hashing function as was used before.</a:t>
            </a:r>
            <a:endParaRPr>
              <a:latin typeface="Signika Light"/>
              <a:ea typeface="Signika Light"/>
              <a:cs typeface="Signika Light"/>
              <a:sym typeface="Signika Light"/>
            </a:endParaRPr>
          </a:p>
          <a:p>
            <a:pPr indent="0" lvl="0" marL="0" rtl="0" algn="l">
              <a:lnSpc>
                <a:spcPct val="150000"/>
              </a:lnSpc>
              <a:spcBef>
                <a:spcPts val="0"/>
              </a:spcBef>
              <a:spcAft>
                <a:spcPts val="0"/>
              </a:spcAft>
              <a:buNone/>
            </a:pPr>
            <a:r>
              <a:rPr lang="en">
                <a:latin typeface="Signika Light"/>
                <a:ea typeface="Signika Light"/>
                <a:cs typeface="Signika Light"/>
                <a:sym typeface="Signika Light"/>
              </a:rPr>
              <a:t>The server checks this hash against the one stored for the user in the database.</a:t>
            </a:r>
            <a:endParaRPr>
              <a:latin typeface="Signika Light"/>
              <a:ea typeface="Signika Light"/>
              <a:cs typeface="Signika Light"/>
              <a:sym typeface="Signika Light"/>
            </a:endParaRPr>
          </a:p>
          <a:p>
            <a:pPr indent="0" lvl="0" marL="0" rtl="0" algn="l">
              <a:lnSpc>
                <a:spcPct val="150000"/>
              </a:lnSpc>
              <a:spcBef>
                <a:spcPts val="0"/>
              </a:spcBef>
              <a:spcAft>
                <a:spcPts val="0"/>
              </a:spcAft>
              <a:buNone/>
            </a:pPr>
            <a:r>
              <a:rPr lang="en">
                <a:latin typeface="Signika Light"/>
                <a:ea typeface="Signika Light"/>
                <a:cs typeface="Signika Light"/>
                <a:sym typeface="Signika Light"/>
              </a:rPr>
              <a:t>If the two hashes match exactly the user is granted access.</a:t>
            </a:r>
            <a:endParaRPr>
              <a:latin typeface="Signika Light"/>
              <a:ea typeface="Signika Light"/>
              <a:cs typeface="Signika Light"/>
              <a:sym typeface="Signika Light"/>
            </a:endParaRPr>
          </a:p>
          <a:p>
            <a:pPr indent="0" lvl="0" marL="0" rtl="0" algn="l">
              <a:spcBef>
                <a:spcPts val="0"/>
              </a:spcBef>
              <a:spcAft>
                <a:spcPts val="0"/>
              </a:spcAft>
              <a:buNone/>
            </a:pPr>
            <a:r>
              <a:t/>
            </a:r>
            <a:endParaRPr>
              <a:latin typeface="Signika Light"/>
              <a:ea typeface="Signika Light"/>
              <a:cs typeface="Signika Light"/>
              <a:sym typeface="Signika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4" name="Shape 594"/>
        <p:cNvGrpSpPr/>
        <p:nvPr/>
      </p:nvGrpSpPr>
      <p:grpSpPr>
        <a:xfrm>
          <a:off x="0" y="0"/>
          <a:ext cx="0" cy="0"/>
          <a:chOff x="0" y="0"/>
          <a:chExt cx="0" cy="0"/>
        </a:xfrm>
      </p:grpSpPr>
      <p:sp>
        <p:nvSpPr>
          <p:cNvPr id="595" name="Google Shape;595;p45"/>
          <p:cNvSpPr txBox="1"/>
          <p:nvPr>
            <p:ph type="title"/>
          </p:nvPr>
        </p:nvSpPr>
        <p:spPr>
          <a:xfrm>
            <a:off x="380300" y="1209176"/>
            <a:ext cx="5618100" cy="80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Come up with a password!</a:t>
            </a:r>
            <a:endParaRPr/>
          </a:p>
        </p:txBody>
      </p:sp>
      <p:sp>
        <p:nvSpPr>
          <p:cNvPr id="596" name="Google Shape;596;p45"/>
          <p:cNvSpPr txBox="1"/>
          <p:nvPr>
            <p:ph idx="1" type="body"/>
          </p:nvPr>
        </p:nvSpPr>
        <p:spPr>
          <a:xfrm>
            <a:off x="525150" y="2202550"/>
            <a:ext cx="5922300" cy="20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It must be b</a:t>
            </a:r>
            <a:r>
              <a:rPr lang="en" sz="1700"/>
              <a:t>etween 6-12 characters.</a:t>
            </a:r>
            <a:endParaRPr sz="1700"/>
          </a:p>
          <a:p>
            <a:pPr indent="0" lvl="0" marL="0" rtl="0" algn="l">
              <a:spcBef>
                <a:spcPts val="1600"/>
              </a:spcBef>
              <a:spcAft>
                <a:spcPts val="0"/>
              </a:spcAft>
              <a:buNone/>
            </a:pPr>
            <a:r>
              <a:rPr lang="en" sz="1700"/>
              <a:t>Think of a new one! Do </a:t>
            </a:r>
            <a:r>
              <a:rPr b="1" lang="en" sz="1700">
                <a:solidFill>
                  <a:srgbClr val="990000"/>
                </a:solidFill>
                <a:latin typeface="Signika"/>
                <a:ea typeface="Signika"/>
                <a:cs typeface="Signika"/>
                <a:sym typeface="Signika"/>
              </a:rPr>
              <a:t>not</a:t>
            </a:r>
            <a:r>
              <a:rPr lang="en" sz="1700"/>
              <a:t> choose one you use yourself.</a:t>
            </a:r>
            <a:endParaRPr sz="1700"/>
          </a:p>
          <a:p>
            <a:pPr indent="0" lvl="0" marL="0" rtl="0" algn="l">
              <a:spcBef>
                <a:spcPts val="1600"/>
              </a:spcBef>
              <a:spcAft>
                <a:spcPts val="1600"/>
              </a:spcAft>
              <a:buNone/>
            </a:pPr>
            <a:r>
              <a:rPr lang="en" sz="1700"/>
              <a:t>When you know it, type it into the comments section.</a:t>
            </a:r>
            <a:endParaRPr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8" name="Shape 468"/>
        <p:cNvGrpSpPr/>
        <p:nvPr/>
      </p:nvGrpSpPr>
      <p:grpSpPr>
        <a:xfrm>
          <a:off x="0" y="0"/>
          <a:ext cx="0" cy="0"/>
          <a:chOff x="0" y="0"/>
          <a:chExt cx="0" cy="0"/>
        </a:xfrm>
      </p:grpSpPr>
      <p:sp>
        <p:nvSpPr>
          <p:cNvPr id="469" name="Google Shape;469;p28"/>
          <p:cNvSpPr txBox="1"/>
          <p:nvPr>
            <p:ph type="title"/>
          </p:nvPr>
        </p:nvSpPr>
        <p:spPr>
          <a:xfrm>
            <a:off x="5390375" y="395238"/>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 Presenter</a:t>
            </a:r>
            <a:endParaRPr/>
          </a:p>
        </p:txBody>
      </p:sp>
      <p:sp>
        <p:nvSpPr>
          <p:cNvPr id="470" name="Google Shape;470;p28"/>
          <p:cNvSpPr txBox="1"/>
          <p:nvPr>
            <p:ph idx="1" type="body"/>
          </p:nvPr>
        </p:nvSpPr>
        <p:spPr>
          <a:xfrm>
            <a:off x="5501575" y="1560930"/>
            <a:ext cx="2808000" cy="6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Picture and Short Biography</a:t>
            </a:r>
            <a:endParaRPr/>
          </a:p>
          <a:p>
            <a:pPr indent="0" lvl="0" marL="0" rtl="0" algn="l">
              <a:spcBef>
                <a:spcPts val="1600"/>
              </a:spcBef>
              <a:spcAft>
                <a:spcPts val="0"/>
              </a:spcAft>
              <a:buNone/>
            </a:pPr>
            <a:r>
              <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0" name="Shape 600"/>
        <p:cNvGrpSpPr/>
        <p:nvPr/>
      </p:nvGrpSpPr>
      <p:grpSpPr>
        <a:xfrm>
          <a:off x="0" y="0"/>
          <a:ext cx="0" cy="0"/>
          <a:chOff x="0" y="0"/>
          <a:chExt cx="0" cy="0"/>
        </a:xfrm>
      </p:grpSpPr>
      <p:sp>
        <p:nvSpPr>
          <p:cNvPr id="601" name="Google Shape;601;p46"/>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Let’s Discuss!</a:t>
            </a:r>
            <a:endParaRPr sz="6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5" name="Shape 605"/>
        <p:cNvGrpSpPr/>
        <p:nvPr/>
      </p:nvGrpSpPr>
      <p:grpSpPr>
        <a:xfrm>
          <a:off x="0" y="0"/>
          <a:ext cx="0" cy="0"/>
          <a:chOff x="0" y="0"/>
          <a:chExt cx="0" cy="0"/>
        </a:xfrm>
      </p:grpSpPr>
      <p:sp>
        <p:nvSpPr>
          <p:cNvPr id="606" name="Google Shape;606;p47"/>
          <p:cNvSpPr txBox="1"/>
          <p:nvPr>
            <p:ph type="title"/>
          </p:nvPr>
        </p:nvSpPr>
        <p:spPr>
          <a:xfrm>
            <a:off x="492300" y="377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a Secure Password</a:t>
            </a:r>
            <a:endParaRPr/>
          </a:p>
        </p:txBody>
      </p:sp>
      <p:sp>
        <p:nvSpPr>
          <p:cNvPr id="607" name="Google Shape;607;p47"/>
          <p:cNvSpPr txBox="1"/>
          <p:nvPr/>
        </p:nvSpPr>
        <p:spPr>
          <a:xfrm>
            <a:off x="372400" y="1107300"/>
            <a:ext cx="75675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616161"/>
              </a:buClr>
              <a:buSzPts val="1800"/>
              <a:buFont typeface="Proxima Nova"/>
              <a:buAutoNum type="arabicPeriod"/>
            </a:pPr>
            <a:r>
              <a:rPr lang="en" sz="1800">
                <a:solidFill>
                  <a:srgbClr val="616161"/>
                </a:solidFill>
                <a:latin typeface="Proxima Nova"/>
                <a:ea typeface="Proxima Nova"/>
                <a:cs typeface="Proxima Nova"/>
                <a:sym typeface="Proxima Nova"/>
              </a:rPr>
              <a:t>At least 12 characters</a:t>
            </a:r>
            <a:endParaRPr sz="1800">
              <a:solidFill>
                <a:srgbClr val="616161"/>
              </a:solidFill>
              <a:latin typeface="Proxima Nova"/>
              <a:ea typeface="Proxima Nova"/>
              <a:cs typeface="Proxima Nova"/>
              <a:sym typeface="Proxima Nova"/>
            </a:endParaRPr>
          </a:p>
          <a:p>
            <a:pPr indent="-342900" lvl="0" marL="457200" rtl="0" algn="l">
              <a:lnSpc>
                <a:spcPct val="115000"/>
              </a:lnSpc>
              <a:spcBef>
                <a:spcPts val="0"/>
              </a:spcBef>
              <a:spcAft>
                <a:spcPts val="0"/>
              </a:spcAft>
              <a:buClr>
                <a:srgbClr val="616161"/>
              </a:buClr>
              <a:buSzPts val="1800"/>
              <a:buFont typeface="Proxima Nova"/>
              <a:buAutoNum type="arabicPeriod"/>
            </a:pPr>
            <a:r>
              <a:rPr lang="en" sz="1800">
                <a:solidFill>
                  <a:srgbClr val="616161"/>
                </a:solidFill>
                <a:latin typeface="Proxima Nova"/>
                <a:ea typeface="Proxima Nova"/>
                <a:cs typeface="Proxima Nova"/>
                <a:sym typeface="Proxima Nova"/>
              </a:rPr>
              <a:t>Seemingly random</a:t>
            </a:r>
            <a:endParaRPr sz="1800">
              <a:solidFill>
                <a:srgbClr val="616161"/>
              </a:solidFill>
              <a:latin typeface="Proxima Nova"/>
              <a:ea typeface="Proxima Nova"/>
              <a:cs typeface="Proxima Nova"/>
              <a:sym typeface="Proxima Nova"/>
            </a:endParaRPr>
          </a:p>
          <a:p>
            <a:pPr indent="-342900" lvl="0" marL="457200" rtl="0" algn="l">
              <a:lnSpc>
                <a:spcPct val="115000"/>
              </a:lnSpc>
              <a:spcBef>
                <a:spcPts val="0"/>
              </a:spcBef>
              <a:spcAft>
                <a:spcPts val="0"/>
              </a:spcAft>
              <a:buClr>
                <a:srgbClr val="616161"/>
              </a:buClr>
              <a:buSzPts val="1800"/>
              <a:buFont typeface="Proxima Nova"/>
              <a:buAutoNum type="arabicPeriod"/>
            </a:pPr>
            <a:r>
              <a:rPr lang="en" sz="1800">
                <a:solidFill>
                  <a:srgbClr val="616161"/>
                </a:solidFill>
                <a:latin typeface="Proxima Nova"/>
                <a:ea typeface="Proxima Nova"/>
                <a:cs typeface="Proxima Nova"/>
                <a:sym typeface="Proxima Nova"/>
              </a:rPr>
              <a:t>Uses a combination of uppercase and lowercase letters, numbers, and symbols.</a:t>
            </a:r>
            <a:endParaRPr sz="1800">
              <a:solidFill>
                <a:srgbClr val="616161"/>
              </a:solidFill>
              <a:latin typeface="Proxima Nova"/>
              <a:ea typeface="Proxima Nova"/>
              <a:cs typeface="Proxima Nova"/>
              <a:sym typeface="Proxima Nova"/>
            </a:endParaRPr>
          </a:p>
          <a:p>
            <a:pPr indent="0" lvl="0" marL="0" rtl="0" algn="l">
              <a:lnSpc>
                <a:spcPct val="115000"/>
              </a:lnSpc>
              <a:spcBef>
                <a:spcPts val="1600"/>
              </a:spcBef>
              <a:spcAft>
                <a:spcPts val="1600"/>
              </a:spcAft>
              <a:buNone/>
            </a:pPr>
            <a:r>
              <a:rPr i="1" lang="en" sz="1800">
                <a:solidFill>
                  <a:srgbClr val="616161"/>
                </a:solidFill>
                <a:latin typeface="Proxima Nova"/>
                <a:ea typeface="Proxima Nova"/>
                <a:cs typeface="Proxima Nova"/>
                <a:sym typeface="Proxima Nova"/>
              </a:rPr>
              <a:t>For example:</a:t>
            </a:r>
            <a:r>
              <a:rPr lang="en" sz="1800">
                <a:solidFill>
                  <a:srgbClr val="616161"/>
                </a:solidFill>
                <a:latin typeface="Proxima Nova"/>
                <a:ea typeface="Proxima Nova"/>
                <a:cs typeface="Proxima Nova"/>
                <a:sym typeface="Proxima Nova"/>
              </a:rPr>
              <a:t> Think of a phrase that only makes sense to you; then add characters and symbols. </a:t>
            </a:r>
            <a:endParaRPr sz="1800">
              <a:solidFill>
                <a:srgbClr val="616161"/>
              </a:solidFill>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1" name="Shape 611"/>
        <p:cNvGrpSpPr/>
        <p:nvPr/>
      </p:nvGrpSpPr>
      <p:grpSpPr>
        <a:xfrm>
          <a:off x="0" y="0"/>
          <a:ext cx="0" cy="0"/>
          <a:chOff x="0" y="0"/>
          <a:chExt cx="0" cy="0"/>
        </a:xfrm>
      </p:grpSpPr>
      <p:sp>
        <p:nvSpPr>
          <p:cNvPr id="612" name="Google Shape;612;p48"/>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Try Again!</a:t>
            </a:r>
            <a:endParaRPr/>
          </a:p>
        </p:txBody>
      </p:sp>
      <p:sp>
        <p:nvSpPr>
          <p:cNvPr id="613" name="Google Shape;613;p48"/>
          <p:cNvSpPr txBox="1"/>
          <p:nvPr/>
        </p:nvSpPr>
        <p:spPr>
          <a:xfrm>
            <a:off x="372400" y="1123500"/>
            <a:ext cx="7263300" cy="2020500"/>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Use the password best practices to come up with a new password!</a:t>
            </a:r>
            <a:endParaRPr sz="1800">
              <a:solidFill>
                <a:srgbClr val="616161"/>
              </a:solidFill>
              <a:latin typeface="Signika"/>
              <a:ea typeface="Signika"/>
              <a:cs typeface="Signika"/>
              <a:sym typeface="Signika"/>
            </a:endParaRPr>
          </a:p>
          <a:p>
            <a:pPr indent="-342900" lvl="0" marL="457200" rtl="0" algn="l">
              <a:lnSpc>
                <a:spcPct val="20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Submit it in the comments section.</a:t>
            </a:r>
            <a:endParaRPr sz="1800">
              <a:solidFill>
                <a:srgbClr val="616161"/>
              </a:solidFill>
              <a:latin typeface="Signika"/>
              <a:ea typeface="Signika"/>
              <a:cs typeface="Signika"/>
              <a:sym typeface="Signik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7" name="Shape 617"/>
        <p:cNvGrpSpPr/>
        <p:nvPr/>
      </p:nvGrpSpPr>
      <p:grpSpPr>
        <a:xfrm>
          <a:off x="0" y="0"/>
          <a:ext cx="0" cy="0"/>
          <a:chOff x="0" y="0"/>
          <a:chExt cx="0" cy="0"/>
        </a:xfrm>
      </p:grpSpPr>
      <p:sp>
        <p:nvSpPr>
          <p:cNvPr id="618" name="Google Shape;618;p49"/>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Let’s Discuss!</a:t>
            </a:r>
            <a:endParaRPr sz="6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sp>
        <p:nvSpPr>
          <p:cNvPr id="623" name="Google Shape;623;p50"/>
          <p:cNvSpPr txBox="1"/>
          <p:nvPr>
            <p:ph idx="1" type="body"/>
          </p:nvPr>
        </p:nvSpPr>
        <p:spPr>
          <a:xfrm>
            <a:off x="416350" y="1109675"/>
            <a:ext cx="8380800" cy="35643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616161"/>
              </a:buClr>
              <a:buSzPts val="1700"/>
              <a:buFont typeface="Proxima Nova"/>
              <a:buChar char="●"/>
            </a:pPr>
            <a:r>
              <a:rPr b="1" lang="en" sz="1700">
                <a:solidFill>
                  <a:srgbClr val="616161"/>
                </a:solidFill>
                <a:latin typeface="Signika"/>
                <a:ea typeface="Signika"/>
                <a:cs typeface="Signika"/>
                <a:sym typeface="Signika"/>
              </a:rPr>
              <a:t>Brute Force Attack</a:t>
            </a:r>
            <a:r>
              <a:rPr lang="en" sz="1700">
                <a:solidFill>
                  <a:srgbClr val="616161"/>
                </a:solidFill>
                <a:latin typeface="Signika"/>
                <a:ea typeface="Signika"/>
                <a:cs typeface="Signika"/>
                <a:sym typeface="Signika"/>
              </a:rPr>
              <a:t>: consists of an attacker submitting many passwords or passphrases with the hope of eventually guessing correctly. (i.e. they don’t know your password but they’ll guess until they figure it out)</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Proxima Nova"/>
              <a:buChar char="●"/>
            </a:pPr>
            <a:r>
              <a:rPr b="1" lang="en" sz="1700">
                <a:solidFill>
                  <a:srgbClr val="616161"/>
                </a:solidFill>
                <a:latin typeface="Signika"/>
                <a:ea typeface="Signika"/>
                <a:cs typeface="Signika"/>
                <a:sym typeface="Signika"/>
              </a:rPr>
              <a:t>Dictionary Attack</a:t>
            </a:r>
            <a:r>
              <a:rPr lang="en" sz="1700">
                <a:solidFill>
                  <a:srgbClr val="616161"/>
                </a:solidFill>
                <a:latin typeface="Signika"/>
                <a:ea typeface="Signika"/>
                <a:cs typeface="Signika"/>
                <a:sym typeface="Signika"/>
              </a:rPr>
              <a:t>: a type of Brute Force attack that systematically enters every word in a dictionary as a password.</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Proxima Nova"/>
              <a:buChar char="●"/>
            </a:pPr>
            <a:r>
              <a:rPr b="1" lang="en" sz="1700">
                <a:solidFill>
                  <a:srgbClr val="616161"/>
                </a:solidFill>
                <a:latin typeface="Signika"/>
                <a:ea typeface="Signika"/>
                <a:cs typeface="Signika"/>
                <a:sym typeface="Signika"/>
              </a:rPr>
              <a:t>Reverse Brute Force Attack</a:t>
            </a:r>
            <a:r>
              <a:rPr lang="en" sz="1700">
                <a:solidFill>
                  <a:srgbClr val="616161"/>
                </a:solidFill>
                <a:latin typeface="Signika"/>
                <a:ea typeface="Signika"/>
                <a:cs typeface="Signika"/>
                <a:sym typeface="Signika"/>
              </a:rPr>
              <a:t>: when a username and password pairing is known by the attacker, they can use this information to gain access to multiple other websites/accounts where it’s been reused.</a:t>
            </a:r>
            <a:endParaRPr sz="1100"/>
          </a:p>
        </p:txBody>
      </p:sp>
      <p:sp>
        <p:nvSpPr>
          <p:cNvPr id="624" name="Google Shape;624;p50"/>
          <p:cNvSpPr txBox="1"/>
          <p:nvPr>
            <p:ph type="title"/>
          </p:nvPr>
        </p:nvSpPr>
        <p:spPr>
          <a:xfrm>
            <a:off x="416350" y="43567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Attacks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8" name="Shape 628"/>
        <p:cNvGrpSpPr/>
        <p:nvPr/>
      </p:nvGrpSpPr>
      <p:grpSpPr>
        <a:xfrm>
          <a:off x="0" y="0"/>
          <a:ext cx="0" cy="0"/>
          <a:chOff x="0" y="0"/>
          <a:chExt cx="0" cy="0"/>
        </a:xfrm>
      </p:grpSpPr>
      <p:sp>
        <p:nvSpPr>
          <p:cNvPr id="629" name="Google Shape;629;p51"/>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Kahoot! Quiz</a:t>
            </a:r>
            <a:endParaRPr sz="53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Google Shape;634;p52"/>
          <p:cNvSpPr txBox="1"/>
          <p:nvPr>
            <p:ph type="title"/>
          </p:nvPr>
        </p:nvSpPr>
        <p:spPr>
          <a:xfrm>
            <a:off x="1102675" y="1740000"/>
            <a:ext cx="6301200" cy="16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Understand Two Factor Authentication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8" name="Shape 638"/>
        <p:cNvGrpSpPr/>
        <p:nvPr/>
      </p:nvGrpSpPr>
      <p:grpSpPr>
        <a:xfrm>
          <a:off x="0" y="0"/>
          <a:ext cx="0" cy="0"/>
          <a:chOff x="0" y="0"/>
          <a:chExt cx="0" cy="0"/>
        </a:xfrm>
      </p:grpSpPr>
      <p:sp>
        <p:nvSpPr>
          <p:cNvPr id="639" name="Google Shape;639;p53"/>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What is two factor authentication (2FA)?</a:t>
            </a:r>
            <a:endParaRPr sz="2800">
              <a:solidFill>
                <a:srgbClr val="202729"/>
              </a:solidFill>
              <a:latin typeface="Signika"/>
              <a:ea typeface="Signika"/>
              <a:cs typeface="Signika"/>
              <a:sym typeface="Signika"/>
            </a:endParaRPr>
          </a:p>
        </p:txBody>
      </p:sp>
      <p:sp>
        <p:nvSpPr>
          <p:cNvPr id="640" name="Google Shape;640;p53"/>
          <p:cNvSpPr txBox="1"/>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When you are proving it’s you, there are three ways: </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b="1" lang="en" sz="1800">
                <a:solidFill>
                  <a:srgbClr val="616161"/>
                </a:solidFill>
                <a:latin typeface="Signika"/>
                <a:ea typeface="Signika"/>
                <a:cs typeface="Signika"/>
                <a:sym typeface="Signika"/>
              </a:rPr>
              <a:t>Know </a:t>
            </a:r>
            <a:r>
              <a:rPr lang="en" sz="1800">
                <a:solidFill>
                  <a:srgbClr val="616161"/>
                </a:solidFill>
                <a:latin typeface="Signika"/>
                <a:ea typeface="Signika"/>
                <a:cs typeface="Signika"/>
                <a:sym typeface="Signika"/>
              </a:rPr>
              <a:t>– PINs (Personal Identification Numbers), passwords, and answers to security questions</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b="1" lang="en" sz="1800">
                <a:solidFill>
                  <a:srgbClr val="616161"/>
                </a:solidFill>
                <a:latin typeface="Signika"/>
                <a:ea typeface="Signika"/>
                <a:cs typeface="Signika"/>
                <a:sym typeface="Signika"/>
              </a:rPr>
              <a:t>Have </a:t>
            </a:r>
            <a:r>
              <a:rPr lang="en" sz="1800">
                <a:solidFill>
                  <a:srgbClr val="616161"/>
                </a:solidFill>
                <a:latin typeface="Signika"/>
                <a:ea typeface="Signika"/>
                <a:cs typeface="Signika"/>
                <a:sym typeface="Signika"/>
              </a:rPr>
              <a:t>– Mobile phones, smart cards, physical tokens, and bank cards</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rPr b="1" lang="en" sz="1800">
                <a:solidFill>
                  <a:srgbClr val="616161"/>
                </a:solidFill>
                <a:latin typeface="Signika"/>
                <a:ea typeface="Signika"/>
                <a:cs typeface="Signika"/>
                <a:sym typeface="Signika"/>
              </a:rPr>
              <a:t>Are </a:t>
            </a:r>
            <a:r>
              <a:rPr lang="en" sz="1800">
                <a:solidFill>
                  <a:srgbClr val="616161"/>
                </a:solidFill>
                <a:latin typeface="Signika"/>
                <a:ea typeface="Signika"/>
                <a:cs typeface="Signika"/>
                <a:sym typeface="Signika"/>
              </a:rPr>
              <a:t>– Biometrics such as fingerprints, retina scans, facial recognition, and voice recognition.</a:t>
            </a:r>
            <a:endParaRPr sz="1800">
              <a:solidFill>
                <a:srgbClr val="616161"/>
              </a:solidFill>
              <a:latin typeface="Signika"/>
              <a:ea typeface="Signika"/>
              <a:cs typeface="Signika"/>
              <a:sym typeface="Signik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4" name="Shape 644"/>
        <p:cNvGrpSpPr/>
        <p:nvPr/>
      </p:nvGrpSpPr>
      <p:grpSpPr>
        <a:xfrm>
          <a:off x="0" y="0"/>
          <a:ext cx="0" cy="0"/>
          <a:chOff x="0" y="0"/>
          <a:chExt cx="0" cy="0"/>
        </a:xfrm>
      </p:grpSpPr>
      <p:sp>
        <p:nvSpPr>
          <p:cNvPr id="645" name="Google Shape;645;p54"/>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So, why use 2FA?</a:t>
            </a:r>
            <a:endParaRPr sz="2800">
              <a:solidFill>
                <a:srgbClr val="202729"/>
              </a:solidFill>
              <a:latin typeface="Signika"/>
              <a:ea typeface="Signika"/>
              <a:cs typeface="Signika"/>
              <a:sym typeface="Signika"/>
            </a:endParaRPr>
          </a:p>
        </p:txBody>
      </p:sp>
      <p:sp>
        <p:nvSpPr>
          <p:cNvPr id="646" name="Google Shape;646;p54"/>
          <p:cNvSpPr txBox="1"/>
          <p:nvPr/>
        </p:nvSpPr>
        <p:spPr>
          <a:xfrm>
            <a:off x="311700" y="1152475"/>
            <a:ext cx="8520600" cy="351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1" i="1" lang="en" sz="2050">
                <a:solidFill>
                  <a:srgbClr val="333333"/>
                </a:solidFill>
                <a:highlight>
                  <a:srgbClr val="FFFFFF"/>
                </a:highlight>
                <a:latin typeface="Signika"/>
                <a:ea typeface="Signika"/>
                <a:cs typeface="Signika"/>
                <a:sym typeface="Signika"/>
              </a:rPr>
              <a:t>You’re Only as Secure as the Weakest Link</a:t>
            </a:r>
            <a:endParaRPr b="1" i="1" sz="2050">
              <a:solidFill>
                <a:srgbClr val="333333"/>
              </a:solidFill>
              <a:highlight>
                <a:srgbClr val="FFFFFF"/>
              </a:highlight>
              <a:latin typeface="Signika"/>
              <a:ea typeface="Signika"/>
              <a:cs typeface="Signika"/>
              <a:sym typeface="Signika"/>
            </a:endParaRPr>
          </a:p>
          <a:p>
            <a:pPr indent="0" lvl="0" marL="0" rtl="0" algn="ctr">
              <a:lnSpc>
                <a:spcPct val="115000"/>
              </a:lnSpc>
              <a:spcBef>
                <a:spcPts val="1800"/>
              </a:spcBef>
              <a:spcAft>
                <a:spcPts val="0"/>
              </a:spcAft>
              <a:buNone/>
            </a:pPr>
            <a:r>
              <a:t/>
            </a:r>
            <a:endParaRPr b="1" sz="2050">
              <a:solidFill>
                <a:srgbClr val="333333"/>
              </a:solidFill>
              <a:highlight>
                <a:srgbClr val="FFFFFF"/>
              </a:highlight>
              <a:latin typeface="Signika"/>
              <a:ea typeface="Signika"/>
              <a:cs typeface="Signika"/>
              <a:sym typeface="Signika"/>
            </a:endParaRPr>
          </a:p>
          <a:p>
            <a:pPr indent="-342900" lvl="0" marL="457200" rtl="0" algn="l">
              <a:lnSpc>
                <a:spcPct val="150000"/>
              </a:lnSpc>
              <a:spcBef>
                <a:spcPts val="40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90% of passwords can be guessed in under 6 hours</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65% of people use the same password everywhere</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Only 10% of Google users have 2FA enabled.</a:t>
            </a:r>
            <a:endParaRPr b="1" sz="2050">
              <a:solidFill>
                <a:srgbClr val="333333"/>
              </a:solidFill>
              <a:highlight>
                <a:srgbClr val="FFFFFF"/>
              </a:highlight>
              <a:latin typeface="Signika"/>
              <a:ea typeface="Signika"/>
              <a:cs typeface="Signika"/>
              <a:sym typeface="Signik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0" name="Shape 650"/>
        <p:cNvGrpSpPr/>
        <p:nvPr/>
      </p:nvGrpSpPr>
      <p:grpSpPr>
        <a:xfrm>
          <a:off x="0" y="0"/>
          <a:ext cx="0" cy="0"/>
          <a:chOff x="0" y="0"/>
          <a:chExt cx="0" cy="0"/>
        </a:xfrm>
      </p:grpSpPr>
      <p:sp>
        <p:nvSpPr>
          <p:cNvPr id="651" name="Google Shape;651;p55"/>
          <p:cNvSpPr txBox="1"/>
          <p:nvPr>
            <p:ph type="title"/>
          </p:nvPr>
        </p:nvSpPr>
        <p:spPr>
          <a:xfrm>
            <a:off x="311700" y="165670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Let’s enable 2FA on Facebook</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sp>
        <p:nvSpPr>
          <p:cNvPr id="475" name="Google Shape;475;p29"/>
          <p:cNvSpPr txBox="1"/>
          <p:nvPr/>
        </p:nvSpPr>
        <p:spPr>
          <a:xfrm>
            <a:off x="451050" y="392938"/>
            <a:ext cx="2114700" cy="36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Signika"/>
                <a:ea typeface="Signika"/>
                <a:cs typeface="Signika"/>
                <a:sym typeface="Signika"/>
              </a:rPr>
              <a:t>Co-Host 1</a:t>
            </a:r>
            <a:endParaRPr b="1" sz="1800">
              <a:solidFill>
                <a:schemeClr val="dk1"/>
              </a:solidFill>
              <a:latin typeface="Signika"/>
              <a:ea typeface="Signika"/>
              <a:cs typeface="Signika"/>
              <a:sym typeface="Signika"/>
            </a:endParaRPr>
          </a:p>
          <a:p>
            <a:pPr indent="0" lvl="0" marL="0" rtl="0" algn="l">
              <a:lnSpc>
                <a:spcPct val="115000"/>
              </a:lnSpc>
              <a:spcBef>
                <a:spcPts val="1600"/>
              </a:spcBef>
              <a:spcAft>
                <a:spcPts val="1600"/>
              </a:spcAft>
              <a:buNone/>
            </a:pPr>
            <a:r>
              <a:t/>
            </a:r>
            <a:endParaRPr>
              <a:solidFill>
                <a:srgbClr val="616161"/>
              </a:solidFill>
              <a:latin typeface="Proxima Nova"/>
              <a:ea typeface="Proxima Nova"/>
              <a:cs typeface="Proxima Nova"/>
              <a:sym typeface="Proxima Nova"/>
            </a:endParaRPr>
          </a:p>
        </p:txBody>
      </p:sp>
      <p:sp>
        <p:nvSpPr>
          <p:cNvPr id="476" name="Google Shape;476;p29"/>
          <p:cNvSpPr txBox="1"/>
          <p:nvPr/>
        </p:nvSpPr>
        <p:spPr>
          <a:xfrm>
            <a:off x="3975369" y="392949"/>
            <a:ext cx="1968900" cy="36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700">
                <a:solidFill>
                  <a:schemeClr val="dk1"/>
                </a:solidFill>
                <a:latin typeface="Signika"/>
                <a:ea typeface="Signika"/>
                <a:cs typeface="Signika"/>
                <a:sym typeface="Signika"/>
              </a:rPr>
              <a:t>Co-Host 2</a:t>
            </a:r>
            <a:endParaRPr b="1" sz="1700">
              <a:solidFill>
                <a:schemeClr val="dk1"/>
              </a:solidFill>
              <a:latin typeface="Signika"/>
              <a:ea typeface="Signika"/>
              <a:cs typeface="Signika"/>
              <a:sym typeface="Signika"/>
            </a:endParaRPr>
          </a:p>
        </p:txBody>
      </p:sp>
      <p:sp>
        <p:nvSpPr>
          <p:cNvPr id="477" name="Google Shape;477;p29"/>
          <p:cNvSpPr txBox="1"/>
          <p:nvPr/>
        </p:nvSpPr>
        <p:spPr>
          <a:xfrm>
            <a:off x="219925" y="1414600"/>
            <a:ext cx="3654000" cy="17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16161"/>
                </a:solidFill>
                <a:latin typeface="Signika"/>
                <a:ea typeface="Signika"/>
                <a:cs typeface="Signika"/>
                <a:sym typeface="Signika"/>
              </a:rPr>
              <a:t>Insert Photo and Short Biography</a:t>
            </a:r>
            <a:endParaRPr sz="1100">
              <a:solidFill>
                <a:srgbClr val="616161"/>
              </a:solidFill>
              <a:latin typeface="Signika"/>
              <a:ea typeface="Signika"/>
              <a:cs typeface="Signika"/>
              <a:sym typeface="Signika"/>
            </a:endParaRPr>
          </a:p>
          <a:p>
            <a:pPr indent="0" lvl="0" marL="0" rtl="0" algn="l">
              <a:spcBef>
                <a:spcPts val="0"/>
              </a:spcBef>
              <a:spcAft>
                <a:spcPts val="0"/>
              </a:spcAft>
              <a:buNone/>
            </a:pPr>
            <a:r>
              <a:t/>
            </a:r>
            <a:endParaRPr sz="1100">
              <a:solidFill>
                <a:srgbClr val="616161"/>
              </a:solidFill>
              <a:latin typeface="Proxima Nova"/>
              <a:ea typeface="Proxima Nova"/>
              <a:cs typeface="Proxima Nova"/>
              <a:sym typeface="Proxima Nova"/>
            </a:endParaRPr>
          </a:p>
        </p:txBody>
      </p:sp>
      <p:sp>
        <p:nvSpPr>
          <p:cNvPr id="478" name="Google Shape;478;p29"/>
          <p:cNvSpPr txBox="1"/>
          <p:nvPr/>
        </p:nvSpPr>
        <p:spPr>
          <a:xfrm>
            <a:off x="3975375" y="1414600"/>
            <a:ext cx="3654000" cy="17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616161"/>
                </a:solidFill>
                <a:latin typeface="Signika"/>
                <a:ea typeface="Signika"/>
                <a:cs typeface="Signika"/>
                <a:sym typeface="Signika"/>
              </a:rPr>
              <a:t>Insert Photo and Short Biography</a:t>
            </a:r>
            <a:endParaRPr sz="1100">
              <a:solidFill>
                <a:srgbClr val="616161"/>
              </a:solidFill>
              <a:latin typeface="Signika"/>
              <a:ea typeface="Signika"/>
              <a:cs typeface="Signika"/>
              <a:sym typeface="Signika"/>
            </a:endParaRPr>
          </a:p>
          <a:p>
            <a:pPr indent="0" lvl="0" marL="0" rtl="0" algn="l">
              <a:spcBef>
                <a:spcPts val="0"/>
              </a:spcBef>
              <a:spcAft>
                <a:spcPts val="0"/>
              </a:spcAft>
              <a:buNone/>
            </a:pPr>
            <a:r>
              <a:t/>
            </a:r>
            <a:endParaRPr sz="1100">
              <a:solidFill>
                <a:srgbClr val="616161"/>
              </a:solidFill>
              <a:latin typeface="Proxima Nova"/>
              <a:ea typeface="Proxima Nova"/>
              <a:cs typeface="Proxima Nova"/>
              <a:sym typeface="Proxima Nov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Google Shape;656;p56"/>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Kahoot! Quiz</a:t>
            </a:r>
            <a:endParaRPr sz="53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Google Shape;661;p57"/>
          <p:cNvSpPr txBox="1"/>
          <p:nvPr>
            <p:ph type="title"/>
          </p:nvPr>
        </p:nvSpPr>
        <p:spPr>
          <a:xfrm>
            <a:off x="1189625" y="1609600"/>
            <a:ext cx="6301200" cy="166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Explore Social Engineering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sp>
        <p:nvSpPr>
          <p:cNvPr id="666" name="Google Shape;666;p58"/>
          <p:cNvSpPr txBox="1"/>
          <p:nvPr/>
        </p:nvSpPr>
        <p:spPr>
          <a:xfrm>
            <a:off x="384150" y="1294950"/>
            <a:ext cx="8520600" cy="4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What is social engineering?</a:t>
            </a:r>
            <a:endParaRPr sz="2800">
              <a:solidFill>
                <a:srgbClr val="202729"/>
              </a:solidFill>
              <a:latin typeface="Signika"/>
              <a:ea typeface="Signika"/>
              <a:cs typeface="Signika"/>
              <a:sym typeface="Signika"/>
            </a:endParaRPr>
          </a:p>
        </p:txBody>
      </p:sp>
      <p:sp>
        <p:nvSpPr>
          <p:cNvPr id="667" name="Google Shape;667;p58"/>
          <p:cNvSpPr txBox="1"/>
          <p:nvPr/>
        </p:nvSpPr>
        <p:spPr>
          <a:xfrm>
            <a:off x="384150" y="1893036"/>
            <a:ext cx="8520600" cy="288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Social engineering is the manipulation of people into performing actions or divulging confidential information. </a:t>
            </a:r>
            <a:endParaRPr sz="1800">
              <a:solidFill>
                <a:srgbClr val="616161"/>
              </a:solidFill>
              <a:latin typeface="Signika"/>
              <a:ea typeface="Signika"/>
              <a:cs typeface="Signika"/>
              <a:sym typeface="Signika"/>
            </a:endParaRPr>
          </a:p>
          <a:p>
            <a:pPr indent="-342900" lvl="0" marL="457200" rtl="0" algn="l">
              <a:lnSpc>
                <a:spcPct val="115000"/>
              </a:lnSpc>
              <a:spcBef>
                <a:spcPts val="160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Easier than breaking into software.</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Can be done through emails, text messages, phone calls, or social media platforms.</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Phishing is highly successful.</a:t>
            </a:r>
            <a:endParaRPr sz="1800">
              <a:solidFill>
                <a:srgbClr val="616161"/>
              </a:solidFill>
              <a:latin typeface="Signika"/>
              <a:ea typeface="Signika"/>
              <a:cs typeface="Signika"/>
              <a:sym typeface="Signika"/>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1" name="Shape 671"/>
        <p:cNvGrpSpPr/>
        <p:nvPr/>
      </p:nvGrpSpPr>
      <p:grpSpPr>
        <a:xfrm>
          <a:off x="0" y="0"/>
          <a:ext cx="0" cy="0"/>
          <a:chOff x="0" y="0"/>
          <a:chExt cx="0" cy="0"/>
        </a:xfrm>
      </p:grpSpPr>
      <p:pic>
        <p:nvPicPr>
          <p:cNvPr descr="Kevin Roose from Future Technology decided to see how easy it was for Social Engineering Hackers to gain access to his personal information - the results were frightening.&#10;&#10;Using vishing (Voice elicitation of data), the Social Engineers called his cellular provider support desk, and with a pretty basic toolset, was able to gain access to his complete mobile account - locking him out in the process.&#10;&#10;If you like this article, please like this post and our FB page.&#10;If you would like to discuss how LogicPlus can help you with your Business Continuity, click on this link and send us your details - bit.ly/contactLP&#10;&#10;www.logicplus.com.au" id="672" name="Google Shape;672;p59" title="Hack Attack - Vishing">
            <a:hlinkClick r:id="rId3"/>
          </p:cNvPr>
          <p:cNvPicPr preferRelativeResize="0"/>
          <p:nvPr/>
        </p:nvPicPr>
        <p:blipFill>
          <a:blip r:embed="rId4">
            <a:alphaModFix/>
          </a:blip>
          <a:stretch>
            <a:fillRect/>
          </a:stretch>
        </p:blipFill>
        <p:spPr>
          <a:xfrm>
            <a:off x="1295925" y="216125"/>
            <a:ext cx="6281675" cy="47112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p60"/>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Google yourself!</a:t>
            </a:r>
            <a:endParaRPr sz="2800">
              <a:solidFill>
                <a:srgbClr val="202729"/>
              </a:solidFill>
              <a:latin typeface="Signika"/>
              <a:ea typeface="Signika"/>
              <a:cs typeface="Signika"/>
              <a:sym typeface="Signika"/>
            </a:endParaRPr>
          </a:p>
        </p:txBody>
      </p:sp>
      <p:sp>
        <p:nvSpPr>
          <p:cNvPr id="678" name="Google Shape;678;p60"/>
          <p:cNvSpPr txBox="1"/>
          <p:nvPr/>
        </p:nvSpPr>
        <p:spPr>
          <a:xfrm>
            <a:off x="311700" y="1152475"/>
            <a:ext cx="5643300" cy="29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Common Security Questions:</a:t>
            </a:r>
            <a:endParaRPr sz="1800">
              <a:solidFill>
                <a:srgbClr val="616161"/>
              </a:solidFill>
              <a:latin typeface="Signika"/>
              <a:ea typeface="Signika"/>
              <a:cs typeface="Signika"/>
              <a:sym typeface="Signika"/>
            </a:endParaRPr>
          </a:p>
          <a:p>
            <a:pPr indent="-342900" lvl="0" marL="457200" rtl="0" algn="l">
              <a:lnSpc>
                <a:spcPct val="115000"/>
              </a:lnSpc>
              <a:spcBef>
                <a:spcPts val="160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What street did you grow up on?</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What middle school did you attend?</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What is your mother’s maiden name?</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Who is your childhood best friend?</a:t>
            </a:r>
            <a:endParaRPr sz="1800">
              <a:solidFill>
                <a:srgbClr val="616161"/>
              </a:solidFill>
              <a:latin typeface="Signika"/>
              <a:ea typeface="Signika"/>
              <a:cs typeface="Signika"/>
              <a:sym typeface="Signika"/>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Google Shape;683;p61"/>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Has your password been breached?</a:t>
            </a:r>
            <a:endParaRPr sz="2800">
              <a:solidFill>
                <a:srgbClr val="202729"/>
              </a:solidFill>
              <a:latin typeface="Signika"/>
              <a:ea typeface="Signika"/>
              <a:cs typeface="Signika"/>
              <a:sym typeface="Signika"/>
            </a:endParaRPr>
          </a:p>
        </p:txBody>
      </p:sp>
      <p:sp>
        <p:nvSpPr>
          <p:cNvPr id="684" name="Google Shape;684;p61"/>
          <p:cNvSpPr txBox="1"/>
          <p:nvPr/>
        </p:nvSpPr>
        <p:spPr>
          <a:xfrm>
            <a:off x="311700" y="1152475"/>
            <a:ext cx="7135500" cy="32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Sometimes websites you use will be hacked and then your information will be online for hackers to use. </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lang="en" sz="1800">
                <a:solidFill>
                  <a:srgbClr val="616161"/>
                </a:solidFill>
                <a:latin typeface="Signika"/>
                <a:ea typeface="Signika"/>
                <a:cs typeface="Signika"/>
                <a:sym typeface="Signika"/>
              </a:rPr>
              <a:t>Let’s check if I’ve been compromised!</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t/>
            </a:r>
            <a:endParaRPr sz="1800">
              <a:solidFill>
                <a:srgbClr val="616161"/>
              </a:solidFill>
              <a:latin typeface="Proxima Nova"/>
              <a:ea typeface="Proxima Nova"/>
              <a:cs typeface="Proxima Nova"/>
              <a:sym typeface="Proxima Nov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8" name="Shape 688"/>
        <p:cNvGrpSpPr/>
        <p:nvPr/>
      </p:nvGrpSpPr>
      <p:grpSpPr>
        <a:xfrm>
          <a:off x="0" y="0"/>
          <a:ext cx="0" cy="0"/>
          <a:chOff x="0" y="0"/>
          <a:chExt cx="0" cy="0"/>
        </a:xfrm>
      </p:grpSpPr>
      <p:sp>
        <p:nvSpPr>
          <p:cNvPr id="689" name="Google Shape;689;p62"/>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164,000,000</a:t>
            </a:r>
            <a:endParaRPr/>
          </a:p>
        </p:txBody>
      </p:sp>
      <p:sp>
        <p:nvSpPr>
          <p:cNvPr id="690" name="Google Shape;690;p62"/>
          <p:cNvSpPr txBox="1"/>
          <p:nvPr>
            <p:ph idx="1" type="body"/>
          </p:nvPr>
        </p:nvSpPr>
        <p:spPr>
          <a:xfrm>
            <a:off x="311700" y="2999825"/>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Records were exposed due to data breaches in 2019.</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4" name="Shape 694"/>
        <p:cNvGrpSpPr/>
        <p:nvPr/>
      </p:nvGrpSpPr>
      <p:grpSpPr>
        <a:xfrm>
          <a:off x="0" y="0"/>
          <a:ext cx="0" cy="0"/>
          <a:chOff x="0" y="0"/>
          <a:chExt cx="0" cy="0"/>
        </a:xfrm>
      </p:grpSpPr>
      <p:sp>
        <p:nvSpPr>
          <p:cNvPr id="695" name="Google Shape;695;p63"/>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What is OSINT?</a:t>
            </a:r>
            <a:endParaRPr sz="2800">
              <a:solidFill>
                <a:srgbClr val="202729"/>
              </a:solidFill>
              <a:latin typeface="Signika"/>
              <a:ea typeface="Signika"/>
              <a:cs typeface="Signika"/>
              <a:sym typeface="Signika"/>
            </a:endParaRPr>
          </a:p>
        </p:txBody>
      </p:sp>
      <p:sp>
        <p:nvSpPr>
          <p:cNvPr id="696" name="Google Shape;696;p63"/>
          <p:cNvSpPr txBox="1"/>
          <p:nvPr/>
        </p:nvSpPr>
        <p:spPr>
          <a:xfrm>
            <a:off x="311700" y="1152475"/>
            <a:ext cx="7367400" cy="362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Open-source intelligence (OSINT) is data collected from publicly available sources to be used in an intelligence context. </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lang="en" sz="1800">
                <a:solidFill>
                  <a:srgbClr val="616161"/>
                </a:solidFill>
                <a:latin typeface="Signika"/>
                <a:ea typeface="Signika"/>
                <a:cs typeface="Signika"/>
                <a:sym typeface="Signika"/>
              </a:rPr>
              <a:t>Examples:</a:t>
            </a:r>
            <a:endParaRPr sz="1800">
              <a:solidFill>
                <a:srgbClr val="616161"/>
              </a:solidFill>
              <a:latin typeface="Signika"/>
              <a:ea typeface="Signika"/>
              <a:cs typeface="Signika"/>
              <a:sym typeface="Signika"/>
            </a:endParaRPr>
          </a:p>
          <a:p>
            <a:pPr indent="-342900" lvl="0" marL="457200" rtl="0" algn="l">
              <a:lnSpc>
                <a:spcPct val="115000"/>
              </a:lnSpc>
              <a:spcBef>
                <a:spcPts val="160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Your email address</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Your date of birth</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What company you work for</a:t>
            </a:r>
            <a:endParaRPr sz="1800">
              <a:solidFill>
                <a:srgbClr val="616161"/>
              </a:solidFill>
              <a:latin typeface="Signika"/>
              <a:ea typeface="Signika"/>
              <a:cs typeface="Signika"/>
              <a:sym typeface="Signika"/>
            </a:endParaRPr>
          </a:p>
          <a:p>
            <a:pPr indent="-342900" lvl="0" marL="457200" rtl="0" algn="l">
              <a:lnSpc>
                <a:spcPct val="115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What bank you use</a:t>
            </a:r>
            <a:endParaRPr sz="1800">
              <a:solidFill>
                <a:srgbClr val="616161"/>
              </a:solidFill>
              <a:latin typeface="Signika"/>
              <a:ea typeface="Signika"/>
              <a:cs typeface="Signika"/>
              <a:sym typeface="Signik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0" name="Shape 700"/>
        <p:cNvGrpSpPr/>
        <p:nvPr/>
      </p:nvGrpSpPr>
      <p:grpSpPr>
        <a:xfrm>
          <a:off x="0" y="0"/>
          <a:ext cx="0" cy="0"/>
          <a:chOff x="0" y="0"/>
          <a:chExt cx="0" cy="0"/>
        </a:xfrm>
      </p:grpSpPr>
      <p:sp>
        <p:nvSpPr>
          <p:cNvPr id="701" name="Google Shape;701;p64"/>
          <p:cNvSpPr txBox="1"/>
          <p:nvPr>
            <p:ph type="title"/>
          </p:nvPr>
        </p:nvSpPr>
        <p:spPr>
          <a:xfrm>
            <a:off x="311700" y="1193050"/>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800"/>
              <a:t>Spiderfoot OSINT tool</a:t>
            </a:r>
            <a:endParaRPr sz="5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5" name="Shape 705"/>
        <p:cNvGrpSpPr/>
        <p:nvPr/>
      </p:nvGrpSpPr>
      <p:grpSpPr>
        <a:xfrm>
          <a:off x="0" y="0"/>
          <a:ext cx="0" cy="0"/>
          <a:chOff x="0" y="0"/>
          <a:chExt cx="0" cy="0"/>
        </a:xfrm>
      </p:grpSpPr>
      <p:sp>
        <p:nvSpPr>
          <p:cNvPr id="706" name="Google Shape;706;p65"/>
          <p:cNvSpPr txBox="1"/>
          <p:nvPr/>
        </p:nvSpPr>
        <p:spPr>
          <a:xfrm>
            <a:off x="311700" y="445025"/>
            <a:ext cx="6773400" cy="103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What are some ways that social engineering is abused?</a:t>
            </a:r>
            <a:endParaRPr sz="2800">
              <a:solidFill>
                <a:srgbClr val="202729"/>
              </a:solidFill>
              <a:latin typeface="Signika"/>
              <a:ea typeface="Signika"/>
              <a:cs typeface="Signika"/>
              <a:sym typeface="Signika"/>
            </a:endParaRPr>
          </a:p>
        </p:txBody>
      </p:sp>
      <p:sp>
        <p:nvSpPr>
          <p:cNvPr id="707" name="Google Shape;707;p65"/>
          <p:cNvSpPr txBox="1"/>
          <p:nvPr/>
        </p:nvSpPr>
        <p:spPr>
          <a:xfrm>
            <a:off x="311700" y="1840575"/>
            <a:ext cx="8520600" cy="293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16161"/>
                </a:solidFill>
                <a:latin typeface="Signika"/>
                <a:ea typeface="Signika"/>
                <a:cs typeface="Signika"/>
                <a:sym typeface="Signika"/>
              </a:rPr>
              <a:t>Social engineering can be used to gain credentials, reset your password, or convince you to download malware onto your device.</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lang="en" sz="1800">
                <a:solidFill>
                  <a:srgbClr val="616161"/>
                </a:solidFill>
                <a:latin typeface="Signika"/>
                <a:ea typeface="Signika"/>
                <a:cs typeface="Signika"/>
                <a:sym typeface="Signika"/>
              </a:rPr>
              <a:t>They combine information with a sense of </a:t>
            </a:r>
            <a:r>
              <a:rPr b="1" lang="en" sz="1800">
                <a:solidFill>
                  <a:srgbClr val="616161"/>
                </a:solidFill>
                <a:latin typeface="Signika"/>
                <a:ea typeface="Signika"/>
                <a:cs typeface="Signika"/>
                <a:sym typeface="Signika"/>
              </a:rPr>
              <a:t>urgency</a:t>
            </a:r>
            <a:r>
              <a:rPr lang="en" sz="1800">
                <a:solidFill>
                  <a:srgbClr val="616161"/>
                </a:solidFill>
                <a:latin typeface="Signika"/>
                <a:ea typeface="Signika"/>
                <a:cs typeface="Signika"/>
                <a:sym typeface="Signika"/>
              </a:rPr>
              <a:t> or </a:t>
            </a:r>
            <a:r>
              <a:rPr b="1" lang="en" sz="1800">
                <a:solidFill>
                  <a:srgbClr val="616161"/>
                </a:solidFill>
                <a:latin typeface="Signika"/>
                <a:ea typeface="Signika"/>
                <a:cs typeface="Signika"/>
                <a:sym typeface="Signika"/>
              </a:rPr>
              <a:t>intimidation</a:t>
            </a:r>
            <a:r>
              <a:rPr lang="en" sz="1800">
                <a:solidFill>
                  <a:srgbClr val="616161"/>
                </a:solidFill>
                <a:latin typeface="Signika"/>
                <a:ea typeface="Signika"/>
                <a:cs typeface="Signika"/>
                <a:sym typeface="Signika"/>
              </a:rPr>
              <a:t>.</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t/>
            </a:r>
            <a:endParaRPr sz="1800">
              <a:solidFill>
                <a:srgbClr val="616161"/>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30"/>
          <p:cNvSpPr txBox="1"/>
          <p:nvPr>
            <p:ph idx="2" type="title"/>
          </p:nvPr>
        </p:nvSpPr>
        <p:spPr>
          <a:xfrm>
            <a:off x="2736300" y="761322"/>
            <a:ext cx="1505100" cy="561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484" name="Google Shape;484;p30"/>
          <p:cNvSpPr txBox="1"/>
          <p:nvPr>
            <p:ph type="title"/>
          </p:nvPr>
        </p:nvSpPr>
        <p:spPr>
          <a:xfrm>
            <a:off x="4497675" y="587857"/>
            <a:ext cx="3092100" cy="4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Slides</a:t>
            </a:r>
            <a:endParaRPr/>
          </a:p>
        </p:txBody>
      </p:sp>
      <p:sp>
        <p:nvSpPr>
          <p:cNvPr id="485" name="Google Shape;485;p30"/>
          <p:cNvSpPr txBox="1"/>
          <p:nvPr>
            <p:ph idx="1" type="subTitle"/>
          </p:nvPr>
        </p:nvSpPr>
        <p:spPr>
          <a:xfrm>
            <a:off x="4497675" y="867486"/>
            <a:ext cx="3092100" cy="5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 the concepts and definitions.</a:t>
            </a:r>
            <a:endParaRPr/>
          </a:p>
        </p:txBody>
      </p:sp>
      <p:sp>
        <p:nvSpPr>
          <p:cNvPr id="486" name="Google Shape;486;p30"/>
          <p:cNvSpPr txBox="1"/>
          <p:nvPr>
            <p:ph idx="3" type="title"/>
          </p:nvPr>
        </p:nvSpPr>
        <p:spPr>
          <a:xfrm>
            <a:off x="4497675" y="1630774"/>
            <a:ext cx="3092100" cy="4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Activity</a:t>
            </a:r>
            <a:endParaRPr/>
          </a:p>
        </p:txBody>
      </p:sp>
      <p:sp>
        <p:nvSpPr>
          <p:cNvPr id="487" name="Google Shape;487;p30"/>
          <p:cNvSpPr txBox="1"/>
          <p:nvPr>
            <p:ph idx="4" type="subTitle"/>
          </p:nvPr>
        </p:nvSpPr>
        <p:spPr>
          <a:xfrm>
            <a:off x="4497675" y="1910403"/>
            <a:ext cx="3092100" cy="5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Participate in an activity to better understand the concepts!</a:t>
            </a:r>
            <a:endParaRPr/>
          </a:p>
          <a:p>
            <a:pPr indent="0" lvl="0" marL="0" rtl="0" algn="l">
              <a:spcBef>
                <a:spcPts val="0"/>
              </a:spcBef>
              <a:spcAft>
                <a:spcPts val="0"/>
              </a:spcAft>
              <a:buNone/>
            </a:pPr>
            <a:r>
              <a:t/>
            </a:r>
            <a:endParaRPr/>
          </a:p>
        </p:txBody>
      </p:sp>
      <p:sp>
        <p:nvSpPr>
          <p:cNvPr id="488" name="Google Shape;488;p30"/>
          <p:cNvSpPr txBox="1"/>
          <p:nvPr>
            <p:ph idx="5" type="title"/>
          </p:nvPr>
        </p:nvSpPr>
        <p:spPr>
          <a:xfrm>
            <a:off x="2736300" y="1804239"/>
            <a:ext cx="1505100" cy="561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489" name="Google Shape;489;p30"/>
          <p:cNvSpPr txBox="1"/>
          <p:nvPr>
            <p:ph idx="6" type="title"/>
          </p:nvPr>
        </p:nvSpPr>
        <p:spPr>
          <a:xfrm>
            <a:off x="4497675" y="2673692"/>
            <a:ext cx="3092100" cy="4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Quiz</a:t>
            </a:r>
            <a:endParaRPr/>
          </a:p>
        </p:txBody>
      </p:sp>
      <p:sp>
        <p:nvSpPr>
          <p:cNvPr id="490" name="Google Shape;490;p30"/>
          <p:cNvSpPr txBox="1"/>
          <p:nvPr>
            <p:ph idx="7" type="subTitle"/>
          </p:nvPr>
        </p:nvSpPr>
        <p:spPr>
          <a:xfrm>
            <a:off x="4497675" y="2953321"/>
            <a:ext cx="3092100" cy="5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Join a Kahoot! Quiz to test you on your knowledge so far.</a:t>
            </a:r>
            <a:endParaRPr/>
          </a:p>
          <a:p>
            <a:pPr indent="0" lvl="0" marL="0" rtl="0" algn="l">
              <a:spcBef>
                <a:spcPts val="0"/>
              </a:spcBef>
              <a:spcAft>
                <a:spcPts val="0"/>
              </a:spcAft>
              <a:buNone/>
            </a:pPr>
            <a:r>
              <a:t/>
            </a:r>
            <a:endParaRPr/>
          </a:p>
        </p:txBody>
      </p:sp>
      <p:sp>
        <p:nvSpPr>
          <p:cNvPr id="491" name="Google Shape;491;p30"/>
          <p:cNvSpPr txBox="1"/>
          <p:nvPr>
            <p:ph idx="8" type="title"/>
          </p:nvPr>
        </p:nvSpPr>
        <p:spPr>
          <a:xfrm>
            <a:off x="2736300" y="2847156"/>
            <a:ext cx="1505100" cy="561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492" name="Google Shape;492;p30"/>
          <p:cNvSpPr txBox="1"/>
          <p:nvPr>
            <p:ph idx="9" type="title"/>
          </p:nvPr>
        </p:nvSpPr>
        <p:spPr>
          <a:xfrm>
            <a:off x="4497675" y="3716609"/>
            <a:ext cx="3092100" cy="4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493" name="Google Shape;493;p30"/>
          <p:cNvSpPr txBox="1"/>
          <p:nvPr>
            <p:ph idx="13" type="subTitle"/>
          </p:nvPr>
        </p:nvSpPr>
        <p:spPr>
          <a:xfrm>
            <a:off x="4497675" y="3996238"/>
            <a:ext cx="3092100" cy="56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Ask some questions at the end by putting them in the chat!</a:t>
            </a:r>
            <a:endParaRPr/>
          </a:p>
          <a:p>
            <a:pPr indent="0" lvl="0" marL="0" rtl="0" algn="l">
              <a:spcBef>
                <a:spcPts val="0"/>
              </a:spcBef>
              <a:spcAft>
                <a:spcPts val="0"/>
              </a:spcAft>
              <a:buNone/>
            </a:pPr>
            <a:r>
              <a:t/>
            </a:r>
            <a:endParaRPr/>
          </a:p>
        </p:txBody>
      </p:sp>
      <p:sp>
        <p:nvSpPr>
          <p:cNvPr id="494" name="Google Shape;494;p30"/>
          <p:cNvSpPr txBox="1"/>
          <p:nvPr>
            <p:ph idx="14" type="title"/>
          </p:nvPr>
        </p:nvSpPr>
        <p:spPr>
          <a:xfrm>
            <a:off x="2736300" y="3890074"/>
            <a:ext cx="1505100" cy="561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1" name="Shape 711"/>
        <p:cNvGrpSpPr/>
        <p:nvPr/>
      </p:nvGrpSpPr>
      <p:grpSpPr>
        <a:xfrm>
          <a:off x="0" y="0"/>
          <a:ext cx="0" cy="0"/>
          <a:chOff x="0" y="0"/>
          <a:chExt cx="0" cy="0"/>
        </a:xfrm>
      </p:grpSpPr>
      <p:sp>
        <p:nvSpPr>
          <p:cNvPr id="712" name="Google Shape;712;p66"/>
          <p:cNvSpPr txBox="1"/>
          <p:nvPr/>
        </p:nvSpPr>
        <p:spPr>
          <a:xfrm>
            <a:off x="6234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202729"/>
                </a:solidFill>
                <a:latin typeface="Signika"/>
                <a:ea typeface="Signika"/>
                <a:cs typeface="Signika"/>
                <a:sym typeface="Signika"/>
              </a:rPr>
              <a:t>How do you identify a scam/phishing email?</a:t>
            </a:r>
            <a:endParaRPr sz="2800">
              <a:solidFill>
                <a:srgbClr val="202729"/>
              </a:solidFill>
              <a:latin typeface="Signika"/>
              <a:ea typeface="Signika"/>
              <a:cs typeface="Signika"/>
              <a:sym typeface="Signika"/>
            </a:endParaRPr>
          </a:p>
        </p:txBody>
      </p:sp>
      <p:sp>
        <p:nvSpPr>
          <p:cNvPr id="713" name="Google Shape;713;p66"/>
          <p:cNvSpPr txBox="1"/>
          <p:nvPr/>
        </p:nvSpPr>
        <p:spPr>
          <a:xfrm>
            <a:off x="460950" y="1017725"/>
            <a:ext cx="8222100" cy="3582900"/>
          </a:xfrm>
          <a:prstGeom prst="rect">
            <a:avLst/>
          </a:prstGeom>
          <a:noFill/>
          <a:ln>
            <a:noFill/>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You don’t recognize the sender name</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The subject line looks like spam</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It doesn’t address you by name and instead uses a vague introduction like “Dear customer”</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It’s offering something that’s too good to be true</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There are grammatical errors</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It’s asking for personal information like your full name, phone number or address</a:t>
            </a:r>
            <a:endParaRPr sz="1700">
              <a:solidFill>
                <a:srgbClr val="616161"/>
              </a:solidFill>
              <a:latin typeface="Signika"/>
              <a:ea typeface="Signika"/>
              <a:cs typeface="Signika"/>
              <a:sym typeface="Signika"/>
            </a:endParaRPr>
          </a:p>
          <a:p>
            <a:pPr indent="-336550" lvl="0" marL="457200" rtl="0" algn="l">
              <a:lnSpc>
                <a:spcPct val="150000"/>
              </a:lnSpc>
              <a:spcBef>
                <a:spcPts val="0"/>
              </a:spcBef>
              <a:spcAft>
                <a:spcPts val="0"/>
              </a:spcAft>
              <a:buClr>
                <a:srgbClr val="616161"/>
              </a:buClr>
              <a:buSzPts val="1700"/>
              <a:buFont typeface="Signika"/>
              <a:buChar char="●"/>
            </a:pPr>
            <a:r>
              <a:rPr lang="en" sz="1700">
                <a:solidFill>
                  <a:srgbClr val="616161"/>
                </a:solidFill>
                <a:latin typeface="Signika"/>
                <a:ea typeface="Signika"/>
                <a:cs typeface="Signika"/>
                <a:sym typeface="Signika"/>
              </a:rPr>
              <a:t>There is a suspicious link in the email (don’t click it!) (hover over the link to see where it actually goes. Or “Show original” in gmail to avoid an accidental click)</a:t>
            </a:r>
            <a:endParaRPr sz="17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t/>
            </a:r>
            <a:endParaRPr sz="1800">
              <a:solidFill>
                <a:srgbClr val="616161"/>
              </a:solidFill>
              <a:latin typeface="Proxima Nova"/>
              <a:ea typeface="Proxima Nova"/>
              <a:cs typeface="Proxima Nova"/>
              <a:sym typeface="Proxima Nov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7" name="Shape 717"/>
        <p:cNvGrpSpPr/>
        <p:nvPr/>
      </p:nvGrpSpPr>
      <p:grpSpPr>
        <a:xfrm>
          <a:off x="0" y="0"/>
          <a:ext cx="0" cy="0"/>
          <a:chOff x="0" y="0"/>
          <a:chExt cx="0" cy="0"/>
        </a:xfrm>
      </p:grpSpPr>
      <p:sp>
        <p:nvSpPr>
          <p:cNvPr id="718" name="Google Shape;718;p67"/>
          <p:cNvSpPr txBox="1"/>
          <p:nvPr>
            <p:ph type="title"/>
          </p:nvPr>
        </p:nvSpPr>
        <p:spPr>
          <a:xfrm>
            <a:off x="311700" y="94627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Identify a Phishing Scam</a:t>
            </a:r>
            <a:endParaRPr sz="60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2" name="Shape 722"/>
        <p:cNvGrpSpPr/>
        <p:nvPr/>
      </p:nvGrpSpPr>
      <p:grpSpPr>
        <a:xfrm>
          <a:off x="0" y="0"/>
          <a:ext cx="0" cy="0"/>
          <a:chOff x="0" y="0"/>
          <a:chExt cx="0" cy="0"/>
        </a:xfrm>
      </p:grpSpPr>
      <p:sp>
        <p:nvSpPr>
          <p:cNvPr id="723" name="Google Shape;723;p68"/>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Kahoot! Quiz</a:t>
            </a:r>
            <a:endParaRPr sz="5300"/>
          </a:p>
        </p:txBody>
      </p:sp>
      <p:sp>
        <p:nvSpPr>
          <p:cNvPr id="724" name="Google Shape;724;p68"/>
          <p:cNvSpPr txBox="1"/>
          <p:nvPr>
            <p:ph idx="1" type="body"/>
          </p:nvPr>
        </p:nvSpPr>
        <p:spPr>
          <a:xfrm>
            <a:off x="311700" y="2999825"/>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8" name="Shape 728"/>
        <p:cNvGrpSpPr/>
        <p:nvPr/>
      </p:nvGrpSpPr>
      <p:grpSpPr>
        <a:xfrm>
          <a:off x="0" y="0"/>
          <a:ext cx="0" cy="0"/>
          <a:chOff x="0" y="0"/>
          <a:chExt cx="0" cy="0"/>
        </a:xfrm>
      </p:grpSpPr>
      <p:sp>
        <p:nvSpPr>
          <p:cNvPr id="729" name="Google Shape;729;p69"/>
          <p:cNvSpPr txBox="1"/>
          <p:nvPr>
            <p:ph type="title"/>
          </p:nvPr>
        </p:nvSpPr>
        <p:spPr>
          <a:xfrm>
            <a:off x="1102675" y="1740000"/>
            <a:ext cx="6301200" cy="16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Launch a Man in the Middle Attack</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3" name="Shape 733"/>
        <p:cNvGrpSpPr/>
        <p:nvPr/>
      </p:nvGrpSpPr>
      <p:grpSpPr>
        <a:xfrm>
          <a:off x="0" y="0"/>
          <a:ext cx="0" cy="0"/>
          <a:chOff x="0" y="0"/>
          <a:chExt cx="0" cy="0"/>
        </a:xfrm>
      </p:grpSpPr>
      <p:sp>
        <p:nvSpPr>
          <p:cNvPr id="734" name="Google Shape;734;p70"/>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Signika"/>
                <a:ea typeface="Signika"/>
                <a:cs typeface="Signika"/>
                <a:sym typeface="Signika"/>
              </a:rPr>
              <a:t>What is a Man in the Middle (MTM) attack?</a:t>
            </a:r>
            <a:endParaRPr sz="2800">
              <a:solidFill>
                <a:schemeClr val="dk1"/>
              </a:solidFill>
              <a:latin typeface="Signika"/>
              <a:ea typeface="Signika"/>
              <a:cs typeface="Signika"/>
              <a:sym typeface="Signika"/>
            </a:endParaRPr>
          </a:p>
        </p:txBody>
      </p:sp>
      <p:pic>
        <p:nvPicPr>
          <p:cNvPr id="735" name="Google Shape;735;p70"/>
          <p:cNvPicPr preferRelativeResize="0"/>
          <p:nvPr/>
        </p:nvPicPr>
        <p:blipFill rotWithShape="1">
          <a:blip r:embed="rId3">
            <a:alphaModFix/>
          </a:blip>
          <a:srcRect b="0" l="0" r="0" t="14544"/>
          <a:stretch/>
        </p:blipFill>
        <p:spPr>
          <a:xfrm>
            <a:off x="689775" y="1369050"/>
            <a:ext cx="7511674" cy="29389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9" name="Shape 739"/>
        <p:cNvGrpSpPr/>
        <p:nvPr/>
      </p:nvGrpSpPr>
      <p:grpSpPr>
        <a:xfrm>
          <a:off x="0" y="0"/>
          <a:ext cx="0" cy="0"/>
          <a:chOff x="0" y="0"/>
          <a:chExt cx="0" cy="0"/>
        </a:xfrm>
      </p:grpSpPr>
      <p:sp>
        <p:nvSpPr>
          <p:cNvPr id="740" name="Google Shape;740;p71"/>
          <p:cNvSpPr txBox="1"/>
          <p:nvPr/>
        </p:nvSpPr>
        <p:spPr>
          <a:xfrm>
            <a:off x="22475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Signika"/>
                <a:ea typeface="Signika"/>
                <a:cs typeface="Signika"/>
                <a:sym typeface="Signika"/>
              </a:rPr>
              <a:t>Types of MTM Attacks</a:t>
            </a:r>
            <a:endParaRPr sz="2800">
              <a:solidFill>
                <a:schemeClr val="dk1"/>
              </a:solidFill>
              <a:latin typeface="Signika"/>
              <a:ea typeface="Signika"/>
              <a:cs typeface="Signika"/>
              <a:sym typeface="Signika"/>
            </a:endParaRPr>
          </a:p>
        </p:txBody>
      </p:sp>
      <p:sp>
        <p:nvSpPr>
          <p:cNvPr id="741" name="Google Shape;741;p71"/>
          <p:cNvSpPr txBox="1"/>
          <p:nvPr/>
        </p:nvSpPr>
        <p:spPr>
          <a:xfrm>
            <a:off x="224750" y="1152475"/>
            <a:ext cx="8207700" cy="34551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616161"/>
              </a:buClr>
              <a:buSzPts val="1800"/>
              <a:buFont typeface="Proxima Nova"/>
              <a:buChar char="●"/>
            </a:pPr>
            <a:r>
              <a:rPr b="1" lang="en" sz="1800">
                <a:solidFill>
                  <a:srgbClr val="616161"/>
                </a:solidFill>
                <a:latin typeface="Signika"/>
                <a:ea typeface="Signika"/>
                <a:cs typeface="Signika"/>
                <a:sym typeface="Signika"/>
              </a:rPr>
              <a:t>WiFi Eavesdropping</a:t>
            </a:r>
            <a:r>
              <a:rPr lang="en" sz="1800">
                <a:solidFill>
                  <a:srgbClr val="616161"/>
                </a:solidFill>
                <a:latin typeface="Signika"/>
                <a:ea typeface="Signika"/>
                <a:cs typeface="Signika"/>
                <a:sym typeface="Signika"/>
              </a:rPr>
              <a:t>: an attacker can watch your actions when you connect to public WiFi</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Proxima Nova"/>
              <a:buChar char="●"/>
            </a:pPr>
            <a:r>
              <a:rPr b="1" lang="en" sz="1800">
                <a:solidFill>
                  <a:srgbClr val="616161"/>
                </a:solidFill>
                <a:latin typeface="Signika"/>
                <a:ea typeface="Signika"/>
                <a:cs typeface="Signika"/>
                <a:sym typeface="Signika"/>
              </a:rPr>
              <a:t>Email Hijacking</a:t>
            </a:r>
            <a:r>
              <a:rPr lang="en" sz="1800">
                <a:solidFill>
                  <a:srgbClr val="616161"/>
                </a:solidFill>
                <a:latin typeface="Signika"/>
                <a:ea typeface="Signika"/>
                <a:cs typeface="Signika"/>
                <a:sym typeface="Signika"/>
              </a:rPr>
              <a:t>: an attacker compromises an email account and then silently waits for sensitive information.</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Proxima Nova"/>
              <a:buChar char="●"/>
            </a:pPr>
            <a:r>
              <a:rPr b="1" lang="en" sz="1800">
                <a:solidFill>
                  <a:srgbClr val="616161"/>
                </a:solidFill>
                <a:latin typeface="Signika"/>
                <a:ea typeface="Signika"/>
                <a:cs typeface="Signika"/>
                <a:sym typeface="Signika"/>
              </a:rPr>
              <a:t>IP Spoofing</a:t>
            </a:r>
            <a:r>
              <a:rPr lang="en" sz="1800">
                <a:solidFill>
                  <a:srgbClr val="616161"/>
                </a:solidFill>
                <a:latin typeface="Signika"/>
                <a:ea typeface="Signika"/>
                <a:cs typeface="Signika"/>
                <a:sym typeface="Signika"/>
              </a:rPr>
              <a:t>: an attacker mimics the IP address of an authorized device in order to gain access to other devices on the network.</a:t>
            </a:r>
            <a:endParaRPr sz="1800">
              <a:solidFill>
                <a:srgbClr val="616161"/>
              </a:solidFill>
              <a:latin typeface="Signika"/>
              <a:ea typeface="Signika"/>
              <a:cs typeface="Signika"/>
              <a:sym typeface="Signika"/>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5" name="Shape 745"/>
        <p:cNvGrpSpPr/>
        <p:nvPr/>
      </p:nvGrpSpPr>
      <p:grpSpPr>
        <a:xfrm>
          <a:off x="0" y="0"/>
          <a:ext cx="0" cy="0"/>
          <a:chOff x="0" y="0"/>
          <a:chExt cx="0" cy="0"/>
        </a:xfrm>
      </p:grpSpPr>
      <p:sp>
        <p:nvSpPr>
          <p:cNvPr id="746" name="Google Shape;746;p72"/>
          <p:cNvSpPr txBox="1"/>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Signika"/>
                <a:ea typeface="Signika"/>
                <a:cs typeface="Signika"/>
                <a:sym typeface="Signika"/>
              </a:rPr>
              <a:t>How do you avoid this?</a:t>
            </a:r>
            <a:endParaRPr sz="2800">
              <a:solidFill>
                <a:schemeClr val="dk1"/>
              </a:solidFill>
              <a:latin typeface="Signika"/>
              <a:ea typeface="Signika"/>
              <a:cs typeface="Signika"/>
              <a:sym typeface="Signika"/>
            </a:endParaRPr>
          </a:p>
        </p:txBody>
      </p:sp>
      <p:sp>
        <p:nvSpPr>
          <p:cNvPr id="747" name="Google Shape;747;p72"/>
          <p:cNvSpPr txBox="1"/>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Don’t use public WiFi without a Virtual Private Network.</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Be cautious of emails and messages that could be phishing.</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Install active virus and malware protection.</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Signika"/>
              <a:buChar char="●"/>
            </a:pPr>
            <a:r>
              <a:rPr lang="en" sz="1800">
                <a:solidFill>
                  <a:srgbClr val="616161"/>
                </a:solidFill>
                <a:latin typeface="Signika"/>
                <a:ea typeface="Signika"/>
                <a:cs typeface="Signika"/>
                <a:sym typeface="Signika"/>
              </a:rPr>
              <a:t>Minimize the potential of attacks by signing out unused accounts to invalidate session cookies.</a:t>
            </a:r>
            <a:endParaRPr sz="1800">
              <a:solidFill>
                <a:srgbClr val="616161"/>
              </a:solidFill>
              <a:latin typeface="Signika"/>
              <a:ea typeface="Signika"/>
              <a:cs typeface="Signika"/>
              <a:sym typeface="Signika"/>
            </a:endParaRPr>
          </a:p>
          <a:p>
            <a:pPr indent="-342900" lvl="0" marL="457200" rtl="0" algn="l">
              <a:lnSpc>
                <a:spcPct val="150000"/>
              </a:lnSpc>
              <a:spcBef>
                <a:spcPts val="0"/>
              </a:spcBef>
              <a:spcAft>
                <a:spcPts val="0"/>
              </a:spcAft>
              <a:buClr>
                <a:srgbClr val="616161"/>
              </a:buClr>
              <a:buSzPts val="1800"/>
              <a:buFont typeface="Proxima Nova"/>
              <a:buChar char="●"/>
            </a:pPr>
            <a:r>
              <a:rPr lang="en" sz="1800">
                <a:solidFill>
                  <a:srgbClr val="616161"/>
                </a:solidFill>
                <a:latin typeface="Signika"/>
                <a:ea typeface="Signika"/>
                <a:cs typeface="Signika"/>
                <a:sym typeface="Signika"/>
              </a:rPr>
              <a:t>Force encryption by typing https at the beginning: </a:t>
            </a:r>
            <a:r>
              <a:rPr b="1" lang="en" sz="1800">
                <a:solidFill>
                  <a:srgbClr val="616161"/>
                </a:solidFill>
                <a:latin typeface="Signika"/>
                <a:ea typeface="Signika"/>
                <a:cs typeface="Signika"/>
                <a:sym typeface="Signika"/>
              </a:rPr>
              <a:t>https</a:t>
            </a:r>
            <a:r>
              <a:rPr lang="en" sz="1800">
                <a:solidFill>
                  <a:srgbClr val="616161"/>
                </a:solidFill>
                <a:latin typeface="Signika"/>
                <a:ea typeface="Signika"/>
                <a:cs typeface="Signika"/>
                <a:sym typeface="Signika"/>
              </a:rPr>
              <a:t>://www.website.com.</a:t>
            </a:r>
            <a:endParaRPr sz="1800">
              <a:solidFill>
                <a:srgbClr val="616161"/>
              </a:solidFill>
              <a:latin typeface="Signika"/>
              <a:ea typeface="Signika"/>
              <a:cs typeface="Signika"/>
              <a:sym typeface="Signika"/>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1" name="Shape 751"/>
        <p:cNvGrpSpPr/>
        <p:nvPr/>
      </p:nvGrpSpPr>
      <p:grpSpPr>
        <a:xfrm>
          <a:off x="0" y="0"/>
          <a:ext cx="0" cy="0"/>
          <a:chOff x="0" y="0"/>
          <a:chExt cx="0" cy="0"/>
        </a:xfrm>
      </p:grpSpPr>
      <p:sp>
        <p:nvSpPr>
          <p:cNvPr id="752" name="Google Shape;752;p73"/>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Kahoot! Quiz</a:t>
            </a:r>
            <a:endParaRPr sz="5300"/>
          </a:p>
        </p:txBody>
      </p:sp>
      <p:sp>
        <p:nvSpPr>
          <p:cNvPr id="753" name="Google Shape;753;p73"/>
          <p:cNvSpPr txBox="1"/>
          <p:nvPr>
            <p:ph idx="1" type="body"/>
          </p:nvPr>
        </p:nvSpPr>
        <p:spPr>
          <a:xfrm>
            <a:off x="311700" y="2999825"/>
            <a:ext cx="8520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7" name="Shape 757"/>
        <p:cNvGrpSpPr/>
        <p:nvPr/>
      </p:nvGrpSpPr>
      <p:grpSpPr>
        <a:xfrm>
          <a:off x="0" y="0"/>
          <a:ext cx="0" cy="0"/>
          <a:chOff x="0" y="0"/>
          <a:chExt cx="0" cy="0"/>
        </a:xfrm>
      </p:grpSpPr>
      <p:sp>
        <p:nvSpPr>
          <p:cNvPr id="758" name="Google Shape;758;p74"/>
          <p:cNvSpPr txBox="1"/>
          <p:nvPr/>
        </p:nvSpPr>
        <p:spPr>
          <a:xfrm>
            <a:off x="311700" y="125637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Signika"/>
                <a:ea typeface="Signika"/>
                <a:cs typeface="Signika"/>
                <a:sym typeface="Signika"/>
              </a:rPr>
              <a:t>Want to know more?</a:t>
            </a:r>
            <a:endParaRPr sz="2800">
              <a:solidFill>
                <a:schemeClr val="dk1"/>
              </a:solidFill>
              <a:latin typeface="Signika"/>
              <a:ea typeface="Signika"/>
              <a:cs typeface="Signika"/>
              <a:sym typeface="Signika"/>
            </a:endParaRPr>
          </a:p>
        </p:txBody>
      </p:sp>
      <p:sp>
        <p:nvSpPr>
          <p:cNvPr id="759" name="Google Shape;759;p74"/>
          <p:cNvSpPr txBox="1"/>
          <p:nvPr/>
        </p:nvSpPr>
        <p:spPr>
          <a:xfrm>
            <a:off x="311700" y="1963825"/>
            <a:ext cx="8520600" cy="2634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616161"/>
                </a:solidFill>
                <a:latin typeface="Signika"/>
                <a:ea typeface="Signika"/>
                <a:cs typeface="Signika"/>
                <a:sym typeface="Signika"/>
              </a:rPr>
              <a:t>After this session, Victoria from Girl Scouts Citrus will send out an email with some other security resources and a link to these slides. </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0"/>
              </a:spcAft>
              <a:buNone/>
            </a:pPr>
            <a:r>
              <a:rPr lang="en" sz="1800">
                <a:solidFill>
                  <a:srgbClr val="616161"/>
                </a:solidFill>
                <a:latin typeface="Signika"/>
                <a:ea typeface="Signika"/>
                <a:cs typeface="Signika"/>
                <a:sym typeface="Signika"/>
              </a:rPr>
              <a:t>Exercise caution when downloading software that you have found online.</a:t>
            </a:r>
            <a:endParaRPr sz="1800">
              <a:solidFill>
                <a:srgbClr val="616161"/>
              </a:solidFill>
              <a:latin typeface="Signika"/>
              <a:ea typeface="Signika"/>
              <a:cs typeface="Signika"/>
              <a:sym typeface="Signika"/>
            </a:endParaRPr>
          </a:p>
          <a:p>
            <a:pPr indent="0" lvl="0" marL="0" rtl="0" algn="l">
              <a:lnSpc>
                <a:spcPct val="115000"/>
              </a:lnSpc>
              <a:spcBef>
                <a:spcPts val="1600"/>
              </a:spcBef>
              <a:spcAft>
                <a:spcPts val="1600"/>
              </a:spcAft>
              <a:buNone/>
            </a:pPr>
            <a:r>
              <a:rPr lang="en" sz="1800">
                <a:solidFill>
                  <a:srgbClr val="616161"/>
                </a:solidFill>
                <a:latin typeface="Signika"/>
                <a:ea typeface="Signika"/>
                <a:cs typeface="Signika"/>
                <a:sym typeface="Signika"/>
              </a:rPr>
              <a:t>Remember, it is</a:t>
            </a:r>
            <a:r>
              <a:rPr b="1" lang="en" sz="1800">
                <a:solidFill>
                  <a:srgbClr val="616161"/>
                </a:solidFill>
                <a:latin typeface="Signika"/>
                <a:ea typeface="Signika"/>
                <a:cs typeface="Signika"/>
                <a:sym typeface="Signika"/>
              </a:rPr>
              <a:t> illegal </a:t>
            </a:r>
            <a:r>
              <a:rPr lang="en" sz="1800">
                <a:solidFill>
                  <a:srgbClr val="616161"/>
                </a:solidFill>
                <a:latin typeface="Signika"/>
                <a:ea typeface="Signika"/>
                <a:cs typeface="Signika"/>
                <a:sym typeface="Signika"/>
              </a:rPr>
              <a:t>to try and hack any system that is not your own. </a:t>
            </a:r>
            <a:endParaRPr sz="1800">
              <a:solidFill>
                <a:srgbClr val="616161"/>
              </a:solidFill>
              <a:latin typeface="Signika"/>
              <a:ea typeface="Signika"/>
              <a:cs typeface="Signika"/>
              <a:sym typeface="Signika"/>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3" name="Shape 763"/>
        <p:cNvGrpSpPr/>
        <p:nvPr/>
      </p:nvGrpSpPr>
      <p:grpSpPr>
        <a:xfrm>
          <a:off x="0" y="0"/>
          <a:ext cx="0" cy="0"/>
          <a:chOff x="0" y="0"/>
          <a:chExt cx="0" cy="0"/>
        </a:xfrm>
      </p:grpSpPr>
      <p:sp>
        <p:nvSpPr>
          <p:cNvPr id="764" name="Google Shape;764;p75"/>
          <p:cNvSpPr txBox="1"/>
          <p:nvPr/>
        </p:nvSpPr>
        <p:spPr>
          <a:xfrm>
            <a:off x="1724175" y="1999375"/>
            <a:ext cx="5013300" cy="9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900">
                <a:solidFill>
                  <a:schemeClr val="dk1"/>
                </a:solidFill>
                <a:latin typeface="Signika"/>
                <a:ea typeface="Signika"/>
                <a:cs typeface="Signika"/>
                <a:sym typeface="Signika"/>
              </a:rPr>
              <a:t>Thank you!</a:t>
            </a:r>
            <a:endParaRPr b="1" sz="3900">
              <a:solidFill>
                <a:schemeClr val="dk1"/>
              </a:solidFill>
              <a:latin typeface="Signika"/>
              <a:ea typeface="Signika"/>
              <a:cs typeface="Signika"/>
              <a:sym typeface="Signika"/>
            </a:endParaRPr>
          </a:p>
        </p:txBody>
      </p:sp>
      <p:grpSp>
        <p:nvGrpSpPr>
          <p:cNvPr id="765" name="Google Shape;765;p75"/>
          <p:cNvGrpSpPr/>
          <p:nvPr/>
        </p:nvGrpSpPr>
        <p:grpSpPr>
          <a:xfrm>
            <a:off x="315155" y="3266846"/>
            <a:ext cx="1735693" cy="1731818"/>
            <a:chOff x="2725130" y="1700021"/>
            <a:chExt cx="1735693" cy="1731818"/>
          </a:xfrm>
        </p:grpSpPr>
        <p:sp>
          <p:nvSpPr>
            <p:cNvPr id="766" name="Google Shape;766;p75"/>
            <p:cNvSpPr/>
            <p:nvPr/>
          </p:nvSpPr>
          <p:spPr>
            <a:xfrm>
              <a:off x="2742342" y="1700021"/>
              <a:ext cx="1718481" cy="1731818"/>
            </a:xfrm>
            <a:custGeom>
              <a:rect b="b" l="l" r="r" t="t"/>
              <a:pathLst>
                <a:path extrusionOk="0" h="96092" w="95352">
                  <a:moveTo>
                    <a:pt x="16253" y="0"/>
                  </a:moveTo>
                  <a:cubicBezTo>
                    <a:pt x="15531" y="0"/>
                    <a:pt x="14810" y="37"/>
                    <a:pt x="14090" y="156"/>
                  </a:cubicBezTo>
                  <a:cubicBezTo>
                    <a:pt x="13579" y="90"/>
                    <a:pt x="13067" y="72"/>
                    <a:pt x="12555" y="72"/>
                  </a:cubicBezTo>
                  <a:cubicBezTo>
                    <a:pt x="12133" y="72"/>
                    <a:pt x="11710" y="84"/>
                    <a:pt x="11287" y="92"/>
                  </a:cubicBezTo>
                  <a:cubicBezTo>
                    <a:pt x="11267" y="93"/>
                    <a:pt x="11247" y="93"/>
                    <a:pt x="11228" y="93"/>
                  </a:cubicBezTo>
                  <a:cubicBezTo>
                    <a:pt x="10824" y="93"/>
                    <a:pt x="10420" y="20"/>
                    <a:pt x="10017" y="18"/>
                  </a:cubicBezTo>
                  <a:cubicBezTo>
                    <a:pt x="9460" y="13"/>
                    <a:pt x="8903" y="12"/>
                    <a:pt x="8345" y="12"/>
                  </a:cubicBezTo>
                  <a:cubicBezTo>
                    <a:pt x="7565" y="12"/>
                    <a:pt x="6785" y="15"/>
                    <a:pt x="6006" y="15"/>
                  </a:cubicBezTo>
                  <a:lnTo>
                    <a:pt x="6006" y="19"/>
                  </a:lnTo>
                  <a:cubicBezTo>
                    <a:pt x="5081" y="19"/>
                    <a:pt x="4156" y="15"/>
                    <a:pt x="3231" y="15"/>
                  </a:cubicBezTo>
                  <a:cubicBezTo>
                    <a:pt x="2576" y="15"/>
                    <a:pt x="1921" y="17"/>
                    <a:pt x="1266" y="25"/>
                  </a:cubicBezTo>
                  <a:cubicBezTo>
                    <a:pt x="436" y="36"/>
                    <a:pt x="0" y="579"/>
                    <a:pt x="66" y="1386"/>
                  </a:cubicBezTo>
                  <a:cubicBezTo>
                    <a:pt x="124" y="2111"/>
                    <a:pt x="145" y="2840"/>
                    <a:pt x="179" y="3566"/>
                  </a:cubicBezTo>
                  <a:cubicBezTo>
                    <a:pt x="195" y="3930"/>
                    <a:pt x="189" y="4296"/>
                    <a:pt x="223" y="4658"/>
                  </a:cubicBezTo>
                  <a:cubicBezTo>
                    <a:pt x="317" y="5684"/>
                    <a:pt x="429" y="6709"/>
                    <a:pt x="530" y="7735"/>
                  </a:cubicBezTo>
                  <a:cubicBezTo>
                    <a:pt x="597" y="8399"/>
                    <a:pt x="660" y="9063"/>
                    <a:pt x="718" y="9728"/>
                  </a:cubicBezTo>
                  <a:cubicBezTo>
                    <a:pt x="795" y="10634"/>
                    <a:pt x="837" y="11545"/>
                    <a:pt x="945" y="12447"/>
                  </a:cubicBezTo>
                  <a:cubicBezTo>
                    <a:pt x="1108" y="13804"/>
                    <a:pt x="1312" y="15154"/>
                    <a:pt x="1277" y="16526"/>
                  </a:cubicBezTo>
                  <a:cubicBezTo>
                    <a:pt x="1271" y="16738"/>
                    <a:pt x="1305" y="16950"/>
                    <a:pt x="1327" y="17161"/>
                  </a:cubicBezTo>
                  <a:cubicBezTo>
                    <a:pt x="1426" y="18127"/>
                    <a:pt x="1536" y="19091"/>
                    <a:pt x="1626" y="20056"/>
                  </a:cubicBezTo>
                  <a:cubicBezTo>
                    <a:pt x="1709" y="20963"/>
                    <a:pt x="1751" y="21873"/>
                    <a:pt x="1848" y="22778"/>
                  </a:cubicBezTo>
                  <a:cubicBezTo>
                    <a:pt x="2001" y="24195"/>
                    <a:pt x="2186" y="25608"/>
                    <a:pt x="2188" y="27038"/>
                  </a:cubicBezTo>
                  <a:cubicBezTo>
                    <a:pt x="2188" y="27129"/>
                    <a:pt x="2197" y="27220"/>
                    <a:pt x="2205" y="27311"/>
                  </a:cubicBezTo>
                  <a:cubicBezTo>
                    <a:pt x="2317" y="28640"/>
                    <a:pt x="2422" y="29969"/>
                    <a:pt x="2542" y="31297"/>
                  </a:cubicBezTo>
                  <a:cubicBezTo>
                    <a:pt x="2637" y="32355"/>
                    <a:pt x="2753" y="33409"/>
                    <a:pt x="2854" y="34465"/>
                  </a:cubicBezTo>
                  <a:cubicBezTo>
                    <a:pt x="2937" y="35341"/>
                    <a:pt x="3024" y="36216"/>
                    <a:pt x="3086" y="37094"/>
                  </a:cubicBezTo>
                  <a:cubicBezTo>
                    <a:pt x="3171" y="38273"/>
                    <a:pt x="3231" y="39454"/>
                    <a:pt x="3305" y="40635"/>
                  </a:cubicBezTo>
                  <a:cubicBezTo>
                    <a:pt x="3310" y="40726"/>
                    <a:pt x="3334" y="40815"/>
                    <a:pt x="3342" y="40905"/>
                  </a:cubicBezTo>
                  <a:cubicBezTo>
                    <a:pt x="3383" y="41359"/>
                    <a:pt x="3424" y="41811"/>
                    <a:pt x="3457" y="42264"/>
                  </a:cubicBezTo>
                  <a:cubicBezTo>
                    <a:pt x="3477" y="42537"/>
                    <a:pt x="3472" y="42811"/>
                    <a:pt x="3496" y="43083"/>
                  </a:cubicBezTo>
                  <a:cubicBezTo>
                    <a:pt x="3599" y="44200"/>
                    <a:pt x="3727" y="45315"/>
                    <a:pt x="3812" y="46433"/>
                  </a:cubicBezTo>
                  <a:cubicBezTo>
                    <a:pt x="3900" y="47582"/>
                    <a:pt x="4074" y="48725"/>
                    <a:pt x="4020" y="49884"/>
                  </a:cubicBezTo>
                  <a:cubicBezTo>
                    <a:pt x="4011" y="50063"/>
                    <a:pt x="4058" y="50246"/>
                    <a:pt x="4081" y="50426"/>
                  </a:cubicBezTo>
                  <a:cubicBezTo>
                    <a:pt x="4201" y="51420"/>
                    <a:pt x="4391" y="52405"/>
                    <a:pt x="4378" y="53412"/>
                  </a:cubicBezTo>
                  <a:cubicBezTo>
                    <a:pt x="4376" y="53594"/>
                    <a:pt x="4387" y="53779"/>
                    <a:pt x="4426" y="53957"/>
                  </a:cubicBezTo>
                  <a:cubicBezTo>
                    <a:pt x="4786" y="55627"/>
                    <a:pt x="4692" y="57342"/>
                    <a:pt x="4908" y="59026"/>
                  </a:cubicBezTo>
                  <a:cubicBezTo>
                    <a:pt x="5043" y="60079"/>
                    <a:pt x="5064" y="61143"/>
                    <a:pt x="5140" y="62201"/>
                  </a:cubicBezTo>
                  <a:cubicBezTo>
                    <a:pt x="5203" y="63078"/>
                    <a:pt x="5284" y="63954"/>
                    <a:pt x="5295" y="64834"/>
                  </a:cubicBezTo>
                  <a:cubicBezTo>
                    <a:pt x="5296" y="64986"/>
                    <a:pt x="5321" y="65137"/>
                    <a:pt x="5339" y="65287"/>
                  </a:cubicBezTo>
                  <a:cubicBezTo>
                    <a:pt x="5497" y="66612"/>
                    <a:pt x="5692" y="67935"/>
                    <a:pt x="5803" y="69263"/>
                  </a:cubicBezTo>
                  <a:cubicBezTo>
                    <a:pt x="5907" y="70501"/>
                    <a:pt x="6089" y="71738"/>
                    <a:pt x="6019" y="72987"/>
                  </a:cubicBezTo>
                  <a:cubicBezTo>
                    <a:pt x="6008" y="73198"/>
                    <a:pt x="6036" y="73412"/>
                    <a:pt x="6062" y="73623"/>
                  </a:cubicBezTo>
                  <a:cubicBezTo>
                    <a:pt x="6205" y="74767"/>
                    <a:pt x="6382" y="75907"/>
                    <a:pt x="6381" y="77064"/>
                  </a:cubicBezTo>
                  <a:cubicBezTo>
                    <a:pt x="6381" y="77276"/>
                    <a:pt x="6416" y="77487"/>
                    <a:pt x="6434" y="77699"/>
                  </a:cubicBezTo>
                  <a:cubicBezTo>
                    <a:pt x="6477" y="78182"/>
                    <a:pt x="6520" y="78664"/>
                    <a:pt x="6562" y="79148"/>
                  </a:cubicBezTo>
                  <a:cubicBezTo>
                    <a:pt x="6582" y="79389"/>
                    <a:pt x="6590" y="79633"/>
                    <a:pt x="6616" y="79873"/>
                  </a:cubicBezTo>
                  <a:cubicBezTo>
                    <a:pt x="6747" y="81019"/>
                    <a:pt x="6943" y="82157"/>
                    <a:pt x="6931" y="83315"/>
                  </a:cubicBezTo>
                  <a:cubicBezTo>
                    <a:pt x="6928" y="83497"/>
                    <a:pt x="6961" y="83678"/>
                    <a:pt x="6976" y="83860"/>
                  </a:cubicBezTo>
                  <a:cubicBezTo>
                    <a:pt x="7020" y="84404"/>
                    <a:pt x="7061" y="84948"/>
                    <a:pt x="7106" y="85492"/>
                  </a:cubicBezTo>
                  <a:cubicBezTo>
                    <a:pt x="7192" y="86518"/>
                    <a:pt x="7256" y="87549"/>
                    <a:pt x="7374" y="88572"/>
                  </a:cubicBezTo>
                  <a:cubicBezTo>
                    <a:pt x="7484" y="89536"/>
                    <a:pt x="7686" y="90489"/>
                    <a:pt x="7657" y="91469"/>
                  </a:cubicBezTo>
                  <a:cubicBezTo>
                    <a:pt x="7650" y="91709"/>
                    <a:pt x="7702" y="91952"/>
                    <a:pt x="7726" y="92193"/>
                  </a:cubicBezTo>
                  <a:cubicBezTo>
                    <a:pt x="7761" y="92555"/>
                    <a:pt x="7796" y="92917"/>
                    <a:pt x="7830" y="93279"/>
                  </a:cubicBezTo>
                  <a:cubicBezTo>
                    <a:pt x="7899" y="94003"/>
                    <a:pt x="7957" y="94729"/>
                    <a:pt x="8041" y="95451"/>
                  </a:cubicBezTo>
                  <a:cubicBezTo>
                    <a:pt x="8090" y="95863"/>
                    <a:pt x="8276" y="96058"/>
                    <a:pt x="8701" y="96066"/>
                  </a:cubicBezTo>
                  <a:cubicBezTo>
                    <a:pt x="9224" y="96076"/>
                    <a:pt x="9749" y="96092"/>
                    <a:pt x="10272" y="96092"/>
                  </a:cubicBezTo>
                  <a:cubicBezTo>
                    <a:pt x="10752" y="96092"/>
                    <a:pt x="11230" y="96078"/>
                    <a:pt x="11705" y="96034"/>
                  </a:cubicBezTo>
                  <a:cubicBezTo>
                    <a:pt x="12463" y="95963"/>
                    <a:pt x="13217" y="95914"/>
                    <a:pt x="13976" y="95910"/>
                  </a:cubicBezTo>
                  <a:cubicBezTo>
                    <a:pt x="14096" y="95910"/>
                    <a:pt x="14217" y="95910"/>
                    <a:pt x="14337" y="95910"/>
                  </a:cubicBezTo>
                  <a:cubicBezTo>
                    <a:pt x="14812" y="95910"/>
                    <a:pt x="15287" y="95911"/>
                    <a:pt x="15762" y="95911"/>
                  </a:cubicBezTo>
                  <a:cubicBezTo>
                    <a:pt x="16169" y="95911"/>
                    <a:pt x="16576" y="95910"/>
                    <a:pt x="16983" y="95906"/>
                  </a:cubicBezTo>
                  <a:cubicBezTo>
                    <a:pt x="17069" y="95905"/>
                    <a:pt x="17154" y="95904"/>
                    <a:pt x="17240" y="95904"/>
                  </a:cubicBezTo>
                  <a:cubicBezTo>
                    <a:pt x="17602" y="95904"/>
                    <a:pt x="17965" y="95911"/>
                    <a:pt x="18328" y="95911"/>
                  </a:cubicBezTo>
                  <a:cubicBezTo>
                    <a:pt x="19002" y="95911"/>
                    <a:pt x="19676" y="95887"/>
                    <a:pt x="20345" y="95751"/>
                  </a:cubicBezTo>
                  <a:cubicBezTo>
                    <a:pt x="20456" y="95729"/>
                    <a:pt x="20570" y="95723"/>
                    <a:pt x="20685" y="95723"/>
                  </a:cubicBezTo>
                  <a:cubicBezTo>
                    <a:pt x="20809" y="95723"/>
                    <a:pt x="20935" y="95730"/>
                    <a:pt x="21059" y="95730"/>
                  </a:cubicBezTo>
                  <a:cubicBezTo>
                    <a:pt x="21064" y="95730"/>
                    <a:pt x="21069" y="95730"/>
                    <a:pt x="21074" y="95730"/>
                  </a:cubicBezTo>
                  <a:cubicBezTo>
                    <a:pt x="22046" y="95726"/>
                    <a:pt x="23019" y="95727"/>
                    <a:pt x="23990" y="95723"/>
                  </a:cubicBezTo>
                  <a:cubicBezTo>
                    <a:pt x="23998" y="95723"/>
                    <a:pt x="24005" y="95723"/>
                    <a:pt x="24012" y="95723"/>
                  </a:cubicBezTo>
                  <a:cubicBezTo>
                    <a:pt x="24120" y="95723"/>
                    <a:pt x="24230" y="95726"/>
                    <a:pt x="24339" y="95726"/>
                  </a:cubicBezTo>
                  <a:cubicBezTo>
                    <a:pt x="24498" y="95726"/>
                    <a:pt x="24656" y="95719"/>
                    <a:pt x="24808" y="95687"/>
                  </a:cubicBezTo>
                  <a:cubicBezTo>
                    <a:pt x="25388" y="95562"/>
                    <a:pt x="25972" y="95548"/>
                    <a:pt x="26558" y="95548"/>
                  </a:cubicBezTo>
                  <a:cubicBezTo>
                    <a:pt x="26714" y="95548"/>
                    <a:pt x="26870" y="95549"/>
                    <a:pt x="27026" y="95549"/>
                  </a:cubicBezTo>
                  <a:cubicBezTo>
                    <a:pt x="27043" y="95549"/>
                    <a:pt x="27061" y="95549"/>
                    <a:pt x="27078" y="95549"/>
                  </a:cubicBezTo>
                  <a:cubicBezTo>
                    <a:pt x="28262" y="95548"/>
                    <a:pt x="29448" y="95547"/>
                    <a:pt x="30633" y="95543"/>
                  </a:cubicBezTo>
                  <a:cubicBezTo>
                    <a:pt x="30640" y="95542"/>
                    <a:pt x="30647" y="95542"/>
                    <a:pt x="30654" y="95542"/>
                  </a:cubicBezTo>
                  <a:cubicBezTo>
                    <a:pt x="30782" y="95542"/>
                    <a:pt x="30913" y="95547"/>
                    <a:pt x="31042" y="95547"/>
                  </a:cubicBezTo>
                  <a:cubicBezTo>
                    <a:pt x="31211" y="95547"/>
                    <a:pt x="31379" y="95539"/>
                    <a:pt x="31542" y="95506"/>
                  </a:cubicBezTo>
                  <a:cubicBezTo>
                    <a:pt x="32168" y="95376"/>
                    <a:pt x="32798" y="95366"/>
                    <a:pt x="33429" y="95366"/>
                  </a:cubicBezTo>
                  <a:cubicBezTo>
                    <a:pt x="33545" y="95366"/>
                    <a:pt x="33661" y="95367"/>
                    <a:pt x="33778" y="95367"/>
                  </a:cubicBezTo>
                  <a:cubicBezTo>
                    <a:pt x="33819" y="95367"/>
                    <a:pt x="33861" y="95367"/>
                    <a:pt x="33902" y="95367"/>
                  </a:cubicBezTo>
                  <a:cubicBezTo>
                    <a:pt x="34966" y="95364"/>
                    <a:pt x="36029" y="95363"/>
                    <a:pt x="37093" y="95358"/>
                  </a:cubicBezTo>
                  <a:cubicBezTo>
                    <a:pt x="37099" y="95358"/>
                    <a:pt x="37106" y="95358"/>
                    <a:pt x="37112" y="95358"/>
                  </a:cubicBezTo>
                  <a:cubicBezTo>
                    <a:pt x="37230" y="95358"/>
                    <a:pt x="37349" y="95362"/>
                    <a:pt x="37468" y="95362"/>
                  </a:cubicBezTo>
                  <a:cubicBezTo>
                    <a:pt x="37618" y="95362"/>
                    <a:pt x="37767" y="95355"/>
                    <a:pt x="37910" y="95325"/>
                  </a:cubicBezTo>
                  <a:cubicBezTo>
                    <a:pt x="38525" y="95197"/>
                    <a:pt x="39143" y="95182"/>
                    <a:pt x="39762" y="95182"/>
                  </a:cubicBezTo>
                  <a:cubicBezTo>
                    <a:pt x="39951" y="95182"/>
                    <a:pt x="40139" y="95183"/>
                    <a:pt x="40327" y="95183"/>
                  </a:cubicBezTo>
                  <a:cubicBezTo>
                    <a:pt x="40369" y="95183"/>
                    <a:pt x="40410" y="95183"/>
                    <a:pt x="40452" y="95183"/>
                  </a:cubicBezTo>
                  <a:cubicBezTo>
                    <a:pt x="41759" y="95178"/>
                    <a:pt x="43066" y="95180"/>
                    <a:pt x="44371" y="95175"/>
                  </a:cubicBezTo>
                  <a:cubicBezTo>
                    <a:pt x="44381" y="95175"/>
                    <a:pt x="44391" y="95175"/>
                    <a:pt x="44401" y="95175"/>
                  </a:cubicBezTo>
                  <a:cubicBezTo>
                    <a:pt x="44500" y="95175"/>
                    <a:pt x="44600" y="95177"/>
                    <a:pt x="44700" y="95177"/>
                  </a:cubicBezTo>
                  <a:cubicBezTo>
                    <a:pt x="44897" y="95177"/>
                    <a:pt x="45092" y="95170"/>
                    <a:pt x="45280" y="95131"/>
                  </a:cubicBezTo>
                  <a:cubicBezTo>
                    <a:pt x="45973" y="94988"/>
                    <a:pt x="46670" y="95000"/>
                    <a:pt x="47368" y="94999"/>
                  </a:cubicBezTo>
                  <a:cubicBezTo>
                    <a:pt x="48401" y="94999"/>
                    <a:pt x="49434" y="94999"/>
                    <a:pt x="50467" y="94993"/>
                  </a:cubicBezTo>
                  <a:cubicBezTo>
                    <a:pt x="50485" y="94993"/>
                    <a:pt x="50503" y="94993"/>
                    <a:pt x="50521" y="94993"/>
                  </a:cubicBezTo>
                  <a:cubicBezTo>
                    <a:pt x="50601" y="94993"/>
                    <a:pt x="50681" y="94994"/>
                    <a:pt x="50762" y="94994"/>
                  </a:cubicBezTo>
                  <a:cubicBezTo>
                    <a:pt x="50939" y="94994"/>
                    <a:pt x="51116" y="94988"/>
                    <a:pt x="51284" y="94952"/>
                  </a:cubicBezTo>
                  <a:cubicBezTo>
                    <a:pt x="51849" y="94829"/>
                    <a:pt x="52417" y="94818"/>
                    <a:pt x="52987" y="94818"/>
                  </a:cubicBezTo>
                  <a:cubicBezTo>
                    <a:pt x="53115" y="94818"/>
                    <a:pt x="53243" y="94818"/>
                    <a:pt x="53372" y="94818"/>
                  </a:cubicBezTo>
                  <a:cubicBezTo>
                    <a:pt x="54435" y="94816"/>
                    <a:pt x="55499" y="94818"/>
                    <a:pt x="56562" y="94813"/>
                  </a:cubicBezTo>
                  <a:cubicBezTo>
                    <a:pt x="56571" y="94813"/>
                    <a:pt x="56579" y="94813"/>
                    <a:pt x="56587" y="94813"/>
                  </a:cubicBezTo>
                  <a:cubicBezTo>
                    <a:pt x="56700" y="94813"/>
                    <a:pt x="56814" y="94816"/>
                    <a:pt x="56928" y="94816"/>
                  </a:cubicBezTo>
                  <a:cubicBezTo>
                    <a:pt x="57112" y="94816"/>
                    <a:pt x="57295" y="94808"/>
                    <a:pt x="57471" y="94771"/>
                  </a:cubicBezTo>
                  <a:cubicBezTo>
                    <a:pt x="58079" y="94643"/>
                    <a:pt x="58691" y="94637"/>
                    <a:pt x="59304" y="94637"/>
                  </a:cubicBezTo>
                  <a:cubicBezTo>
                    <a:pt x="59366" y="94637"/>
                    <a:pt x="59427" y="94637"/>
                    <a:pt x="59489" y="94637"/>
                  </a:cubicBezTo>
                  <a:cubicBezTo>
                    <a:pt x="59543" y="94637"/>
                    <a:pt x="59596" y="94637"/>
                    <a:pt x="59649" y="94637"/>
                  </a:cubicBezTo>
                  <a:cubicBezTo>
                    <a:pt x="59840" y="94636"/>
                    <a:pt x="60031" y="94636"/>
                    <a:pt x="60222" y="94636"/>
                  </a:cubicBezTo>
                  <a:cubicBezTo>
                    <a:pt x="60401" y="94636"/>
                    <a:pt x="60580" y="94636"/>
                    <a:pt x="60759" y="94636"/>
                  </a:cubicBezTo>
                  <a:cubicBezTo>
                    <a:pt x="61271" y="94636"/>
                    <a:pt x="61782" y="94636"/>
                    <a:pt x="62294" y="94629"/>
                  </a:cubicBezTo>
                  <a:cubicBezTo>
                    <a:pt x="62657" y="94623"/>
                    <a:pt x="63019" y="94582"/>
                    <a:pt x="63382" y="94553"/>
                  </a:cubicBezTo>
                  <a:cubicBezTo>
                    <a:pt x="63805" y="94522"/>
                    <a:pt x="64228" y="94462"/>
                    <a:pt x="64651" y="94460"/>
                  </a:cubicBezTo>
                  <a:cubicBezTo>
                    <a:pt x="66504" y="94446"/>
                    <a:pt x="68358" y="94451"/>
                    <a:pt x="70211" y="94446"/>
                  </a:cubicBezTo>
                  <a:cubicBezTo>
                    <a:pt x="70350" y="94446"/>
                    <a:pt x="70492" y="94454"/>
                    <a:pt x="70632" y="94454"/>
                  </a:cubicBezTo>
                  <a:cubicBezTo>
                    <a:pt x="70767" y="94454"/>
                    <a:pt x="70900" y="94447"/>
                    <a:pt x="71029" y="94420"/>
                  </a:cubicBezTo>
                  <a:cubicBezTo>
                    <a:pt x="71689" y="94286"/>
                    <a:pt x="72354" y="94274"/>
                    <a:pt x="73019" y="94274"/>
                  </a:cubicBezTo>
                  <a:cubicBezTo>
                    <a:pt x="73166" y="94274"/>
                    <a:pt x="73314" y="94275"/>
                    <a:pt x="73461" y="94275"/>
                  </a:cubicBezTo>
                  <a:cubicBezTo>
                    <a:pt x="73650" y="94275"/>
                    <a:pt x="73839" y="94274"/>
                    <a:pt x="74027" y="94269"/>
                  </a:cubicBezTo>
                  <a:cubicBezTo>
                    <a:pt x="74209" y="94265"/>
                    <a:pt x="74391" y="94263"/>
                    <a:pt x="74573" y="94263"/>
                  </a:cubicBezTo>
                  <a:cubicBezTo>
                    <a:pt x="75029" y="94263"/>
                    <a:pt x="75485" y="94273"/>
                    <a:pt x="75941" y="94273"/>
                  </a:cubicBezTo>
                  <a:cubicBezTo>
                    <a:pt x="76699" y="94273"/>
                    <a:pt x="77457" y="94247"/>
                    <a:pt x="78210" y="94106"/>
                  </a:cubicBezTo>
                  <a:cubicBezTo>
                    <a:pt x="78288" y="94091"/>
                    <a:pt x="78369" y="94087"/>
                    <a:pt x="78451" y="94087"/>
                  </a:cubicBezTo>
                  <a:cubicBezTo>
                    <a:pt x="78547" y="94087"/>
                    <a:pt x="78645" y="94092"/>
                    <a:pt x="78741" y="94092"/>
                  </a:cubicBezTo>
                  <a:cubicBezTo>
                    <a:pt x="78746" y="94092"/>
                    <a:pt x="78751" y="94092"/>
                    <a:pt x="78756" y="94092"/>
                  </a:cubicBezTo>
                  <a:cubicBezTo>
                    <a:pt x="78991" y="94092"/>
                    <a:pt x="79226" y="94091"/>
                    <a:pt x="79462" y="94091"/>
                  </a:cubicBezTo>
                  <a:cubicBezTo>
                    <a:pt x="79686" y="94091"/>
                    <a:pt x="79910" y="94092"/>
                    <a:pt x="80134" y="94092"/>
                  </a:cubicBezTo>
                  <a:cubicBezTo>
                    <a:pt x="80920" y="94092"/>
                    <a:pt x="81705" y="94090"/>
                    <a:pt x="82490" y="94074"/>
                  </a:cubicBezTo>
                  <a:cubicBezTo>
                    <a:pt x="82880" y="94066"/>
                    <a:pt x="83270" y="93975"/>
                    <a:pt x="83655" y="93897"/>
                  </a:cubicBezTo>
                  <a:cubicBezTo>
                    <a:pt x="83992" y="93827"/>
                    <a:pt x="84170" y="93595"/>
                    <a:pt x="84197" y="93252"/>
                  </a:cubicBezTo>
                  <a:cubicBezTo>
                    <a:pt x="84222" y="92950"/>
                    <a:pt x="84192" y="92632"/>
                    <a:pt x="84273" y="92346"/>
                  </a:cubicBezTo>
                  <a:cubicBezTo>
                    <a:pt x="84610" y="91167"/>
                    <a:pt x="84594" y="89942"/>
                    <a:pt x="84771" y="88743"/>
                  </a:cubicBezTo>
                  <a:cubicBezTo>
                    <a:pt x="84886" y="87965"/>
                    <a:pt x="84885" y="87169"/>
                    <a:pt x="84995" y="86388"/>
                  </a:cubicBezTo>
                  <a:cubicBezTo>
                    <a:pt x="85129" y="85428"/>
                    <a:pt x="85274" y="84470"/>
                    <a:pt x="85361" y="83500"/>
                  </a:cubicBezTo>
                  <a:cubicBezTo>
                    <a:pt x="85492" y="82052"/>
                    <a:pt x="85817" y="80627"/>
                    <a:pt x="85926" y="79170"/>
                  </a:cubicBezTo>
                  <a:cubicBezTo>
                    <a:pt x="86023" y="77901"/>
                    <a:pt x="86234" y="76640"/>
                    <a:pt x="86392" y="75376"/>
                  </a:cubicBezTo>
                  <a:cubicBezTo>
                    <a:pt x="86460" y="74834"/>
                    <a:pt x="86526" y="74292"/>
                    <a:pt x="86585" y="73749"/>
                  </a:cubicBezTo>
                  <a:cubicBezTo>
                    <a:pt x="86718" y="72513"/>
                    <a:pt x="86844" y="71276"/>
                    <a:pt x="86979" y="70040"/>
                  </a:cubicBezTo>
                  <a:cubicBezTo>
                    <a:pt x="87028" y="69588"/>
                    <a:pt x="87099" y="69138"/>
                    <a:pt x="87150" y="68686"/>
                  </a:cubicBezTo>
                  <a:cubicBezTo>
                    <a:pt x="87228" y="67993"/>
                    <a:pt x="87237" y="67286"/>
                    <a:pt x="87381" y="66607"/>
                  </a:cubicBezTo>
                  <a:cubicBezTo>
                    <a:pt x="87724" y="64998"/>
                    <a:pt x="87779" y="63356"/>
                    <a:pt x="88016" y="61734"/>
                  </a:cubicBezTo>
                  <a:cubicBezTo>
                    <a:pt x="88277" y="59935"/>
                    <a:pt x="88414" y="58117"/>
                    <a:pt x="88634" y="56312"/>
                  </a:cubicBezTo>
                  <a:cubicBezTo>
                    <a:pt x="88824" y="54747"/>
                    <a:pt x="89061" y="53189"/>
                    <a:pt x="89265" y="51627"/>
                  </a:cubicBezTo>
                  <a:cubicBezTo>
                    <a:pt x="89360" y="50905"/>
                    <a:pt x="89426" y="50179"/>
                    <a:pt x="89507" y="49456"/>
                  </a:cubicBezTo>
                  <a:cubicBezTo>
                    <a:pt x="89594" y="48671"/>
                    <a:pt x="89645" y="47882"/>
                    <a:pt x="89779" y="47106"/>
                  </a:cubicBezTo>
                  <a:cubicBezTo>
                    <a:pt x="90088" y="45308"/>
                    <a:pt x="90206" y="43491"/>
                    <a:pt x="90411" y="41684"/>
                  </a:cubicBezTo>
                  <a:cubicBezTo>
                    <a:pt x="90558" y="40388"/>
                    <a:pt x="90639" y="39078"/>
                    <a:pt x="90885" y="37802"/>
                  </a:cubicBezTo>
                  <a:cubicBezTo>
                    <a:pt x="91251" y="35890"/>
                    <a:pt x="91220" y="33930"/>
                    <a:pt x="91669" y="32033"/>
                  </a:cubicBezTo>
                  <a:cubicBezTo>
                    <a:pt x="91717" y="31830"/>
                    <a:pt x="91680" y="31609"/>
                    <a:pt x="91699" y="31397"/>
                  </a:cubicBezTo>
                  <a:cubicBezTo>
                    <a:pt x="91784" y="30492"/>
                    <a:pt x="91845" y="29583"/>
                    <a:pt x="91969" y="28683"/>
                  </a:cubicBezTo>
                  <a:cubicBezTo>
                    <a:pt x="92159" y="27300"/>
                    <a:pt x="92424" y="25927"/>
                    <a:pt x="92442" y="24525"/>
                  </a:cubicBezTo>
                  <a:cubicBezTo>
                    <a:pt x="92446" y="24225"/>
                    <a:pt x="92525" y="23925"/>
                    <a:pt x="92587" y="23628"/>
                  </a:cubicBezTo>
                  <a:cubicBezTo>
                    <a:pt x="92793" y="22646"/>
                    <a:pt x="92960" y="21660"/>
                    <a:pt x="92981" y="20653"/>
                  </a:cubicBezTo>
                  <a:cubicBezTo>
                    <a:pt x="92986" y="20382"/>
                    <a:pt x="93038" y="20110"/>
                    <a:pt x="93076" y="19841"/>
                  </a:cubicBezTo>
                  <a:cubicBezTo>
                    <a:pt x="93217" y="18879"/>
                    <a:pt x="93422" y="17924"/>
                    <a:pt x="93489" y="16957"/>
                  </a:cubicBezTo>
                  <a:cubicBezTo>
                    <a:pt x="93552" y="16049"/>
                    <a:pt x="93569" y="15139"/>
                    <a:pt x="93700" y="14236"/>
                  </a:cubicBezTo>
                  <a:cubicBezTo>
                    <a:pt x="93855" y="13155"/>
                    <a:pt x="93996" y="12073"/>
                    <a:pt x="94149" y="10992"/>
                  </a:cubicBezTo>
                  <a:cubicBezTo>
                    <a:pt x="94233" y="10391"/>
                    <a:pt x="94390" y="9794"/>
                    <a:pt x="94410" y="9191"/>
                  </a:cubicBezTo>
                  <a:cubicBezTo>
                    <a:pt x="94459" y="7669"/>
                    <a:pt x="94740" y="6176"/>
                    <a:pt x="94904" y="4669"/>
                  </a:cubicBezTo>
                  <a:cubicBezTo>
                    <a:pt x="95033" y="3493"/>
                    <a:pt x="95179" y="2319"/>
                    <a:pt x="95297" y="1141"/>
                  </a:cubicBezTo>
                  <a:cubicBezTo>
                    <a:pt x="95352" y="597"/>
                    <a:pt x="95080" y="288"/>
                    <a:pt x="94523" y="222"/>
                  </a:cubicBezTo>
                  <a:cubicBezTo>
                    <a:pt x="94352" y="202"/>
                    <a:pt x="94177" y="198"/>
                    <a:pt x="94003" y="198"/>
                  </a:cubicBezTo>
                  <a:cubicBezTo>
                    <a:pt x="93903" y="198"/>
                    <a:pt x="93804" y="200"/>
                    <a:pt x="93704" y="200"/>
                  </a:cubicBezTo>
                  <a:cubicBezTo>
                    <a:pt x="81095" y="196"/>
                    <a:pt x="68484" y="192"/>
                    <a:pt x="55874" y="188"/>
                  </a:cubicBezTo>
                  <a:cubicBezTo>
                    <a:pt x="54296" y="187"/>
                    <a:pt x="52717" y="124"/>
                    <a:pt x="51138" y="123"/>
                  </a:cubicBezTo>
                  <a:cubicBezTo>
                    <a:pt x="51124" y="123"/>
                    <a:pt x="51111" y="123"/>
                    <a:pt x="51097" y="123"/>
                  </a:cubicBezTo>
                  <a:cubicBezTo>
                    <a:pt x="49745" y="123"/>
                    <a:pt x="48392" y="178"/>
                    <a:pt x="47040" y="187"/>
                  </a:cubicBezTo>
                  <a:cubicBezTo>
                    <a:pt x="47024" y="187"/>
                    <a:pt x="47008" y="187"/>
                    <a:pt x="46992" y="187"/>
                  </a:cubicBezTo>
                  <a:cubicBezTo>
                    <a:pt x="46554" y="187"/>
                    <a:pt x="46115" y="143"/>
                    <a:pt x="45681" y="83"/>
                  </a:cubicBezTo>
                  <a:cubicBezTo>
                    <a:pt x="45392" y="45"/>
                    <a:pt x="45106" y="22"/>
                    <a:pt x="44820" y="22"/>
                  </a:cubicBezTo>
                  <a:cubicBezTo>
                    <a:pt x="44533" y="22"/>
                    <a:pt x="44246" y="45"/>
                    <a:pt x="43957" y="96"/>
                  </a:cubicBezTo>
                  <a:cubicBezTo>
                    <a:pt x="43729" y="137"/>
                    <a:pt x="43498" y="181"/>
                    <a:pt x="43267" y="181"/>
                  </a:cubicBezTo>
                  <a:cubicBezTo>
                    <a:pt x="43256" y="181"/>
                    <a:pt x="43245" y="181"/>
                    <a:pt x="43234" y="180"/>
                  </a:cubicBezTo>
                  <a:cubicBezTo>
                    <a:pt x="43149" y="179"/>
                    <a:pt x="43063" y="179"/>
                    <a:pt x="42977" y="179"/>
                  </a:cubicBezTo>
                  <a:cubicBezTo>
                    <a:pt x="42413" y="179"/>
                    <a:pt x="41848" y="203"/>
                    <a:pt x="41283" y="203"/>
                  </a:cubicBezTo>
                  <a:cubicBezTo>
                    <a:pt x="40720" y="203"/>
                    <a:pt x="40157" y="179"/>
                    <a:pt x="39596" y="83"/>
                  </a:cubicBezTo>
                  <a:cubicBezTo>
                    <a:pt x="39525" y="71"/>
                    <a:pt x="39450" y="63"/>
                    <a:pt x="39376" y="63"/>
                  </a:cubicBezTo>
                  <a:cubicBezTo>
                    <a:pt x="39328" y="63"/>
                    <a:pt x="39280" y="67"/>
                    <a:pt x="39233" y="74"/>
                  </a:cubicBezTo>
                  <a:cubicBezTo>
                    <a:pt x="38637" y="177"/>
                    <a:pt x="38038" y="202"/>
                    <a:pt x="37438" y="202"/>
                  </a:cubicBezTo>
                  <a:cubicBezTo>
                    <a:pt x="36890" y="202"/>
                    <a:pt x="36342" y="181"/>
                    <a:pt x="35795" y="181"/>
                  </a:cubicBezTo>
                  <a:cubicBezTo>
                    <a:pt x="35637" y="181"/>
                    <a:pt x="35480" y="183"/>
                    <a:pt x="35322" y="187"/>
                  </a:cubicBezTo>
                  <a:cubicBezTo>
                    <a:pt x="35267" y="189"/>
                    <a:pt x="35212" y="190"/>
                    <a:pt x="35157" y="190"/>
                  </a:cubicBezTo>
                  <a:cubicBezTo>
                    <a:pt x="34938" y="190"/>
                    <a:pt x="34718" y="176"/>
                    <a:pt x="34504" y="141"/>
                  </a:cubicBezTo>
                  <a:cubicBezTo>
                    <a:pt x="33973" y="51"/>
                    <a:pt x="33436" y="6"/>
                    <a:pt x="32900" y="6"/>
                  </a:cubicBezTo>
                  <a:cubicBezTo>
                    <a:pt x="32375" y="6"/>
                    <a:pt x="31851" y="49"/>
                    <a:pt x="31331" y="134"/>
                  </a:cubicBezTo>
                  <a:cubicBezTo>
                    <a:pt x="31194" y="156"/>
                    <a:pt x="31054" y="164"/>
                    <a:pt x="30913" y="164"/>
                  </a:cubicBezTo>
                  <a:cubicBezTo>
                    <a:pt x="30780" y="164"/>
                    <a:pt x="30647" y="157"/>
                    <a:pt x="30516" y="149"/>
                  </a:cubicBezTo>
                  <a:cubicBezTo>
                    <a:pt x="29641" y="97"/>
                    <a:pt x="28763" y="135"/>
                    <a:pt x="27890" y="27"/>
                  </a:cubicBezTo>
                  <a:cubicBezTo>
                    <a:pt x="27839" y="21"/>
                    <a:pt x="27788" y="18"/>
                    <a:pt x="27737" y="18"/>
                  </a:cubicBezTo>
                  <a:cubicBezTo>
                    <a:pt x="27491" y="18"/>
                    <a:pt x="27236" y="79"/>
                    <a:pt x="26987" y="100"/>
                  </a:cubicBezTo>
                  <a:cubicBezTo>
                    <a:pt x="26653" y="129"/>
                    <a:pt x="26319" y="185"/>
                    <a:pt x="25986" y="185"/>
                  </a:cubicBezTo>
                  <a:cubicBezTo>
                    <a:pt x="25957" y="185"/>
                    <a:pt x="25928" y="185"/>
                    <a:pt x="25898" y="184"/>
                  </a:cubicBezTo>
                  <a:cubicBezTo>
                    <a:pt x="25267" y="163"/>
                    <a:pt x="24639" y="50"/>
                    <a:pt x="24007" y="50"/>
                  </a:cubicBezTo>
                  <a:cubicBezTo>
                    <a:pt x="23763" y="50"/>
                    <a:pt x="23519" y="67"/>
                    <a:pt x="23273" y="113"/>
                  </a:cubicBezTo>
                  <a:cubicBezTo>
                    <a:pt x="23269" y="114"/>
                    <a:pt x="23264" y="114"/>
                    <a:pt x="23260" y="114"/>
                  </a:cubicBezTo>
                  <a:cubicBezTo>
                    <a:pt x="23235" y="114"/>
                    <a:pt x="23209" y="103"/>
                    <a:pt x="23183" y="103"/>
                  </a:cubicBezTo>
                  <a:cubicBezTo>
                    <a:pt x="21969" y="77"/>
                    <a:pt x="20756" y="45"/>
                    <a:pt x="19542" y="28"/>
                  </a:cubicBezTo>
                  <a:cubicBezTo>
                    <a:pt x="19528" y="28"/>
                    <a:pt x="19513" y="28"/>
                    <a:pt x="19499" y="28"/>
                  </a:cubicBezTo>
                  <a:cubicBezTo>
                    <a:pt x="19211" y="28"/>
                    <a:pt x="18922" y="74"/>
                    <a:pt x="18635" y="74"/>
                  </a:cubicBezTo>
                  <a:cubicBezTo>
                    <a:pt x="18605" y="74"/>
                    <a:pt x="18575" y="73"/>
                    <a:pt x="18544" y="72"/>
                  </a:cubicBezTo>
                  <a:cubicBezTo>
                    <a:pt x="17780" y="41"/>
                    <a:pt x="17016" y="0"/>
                    <a:pt x="162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5"/>
            <p:cNvSpPr/>
            <p:nvPr/>
          </p:nvSpPr>
          <p:spPr>
            <a:xfrm>
              <a:off x="2817460" y="2511448"/>
              <a:ext cx="1211527" cy="609124"/>
            </a:xfrm>
            <a:custGeom>
              <a:rect b="b" l="l" r="r" t="t"/>
              <a:pathLst>
                <a:path extrusionOk="0" h="33798" w="67223">
                  <a:moveTo>
                    <a:pt x="32171" y="1"/>
                  </a:moveTo>
                  <a:cubicBezTo>
                    <a:pt x="32140" y="1"/>
                    <a:pt x="32110" y="2"/>
                    <a:pt x="32079" y="4"/>
                  </a:cubicBezTo>
                  <a:cubicBezTo>
                    <a:pt x="31987" y="12"/>
                    <a:pt x="31894" y="14"/>
                    <a:pt x="31802" y="14"/>
                  </a:cubicBezTo>
                  <a:cubicBezTo>
                    <a:pt x="31607" y="14"/>
                    <a:pt x="31411" y="3"/>
                    <a:pt x="31215" y="3"/>
                  </a:cubicBezTo>
                  <a:cubicBezTo>
                    <a:pt x="30977" y="3"/>
                    <a:pt x="30739" y="19"/>
                    <a:pt x="30500" y="92"/>
                  </a:cubicBezTo>
                  <a:cubicBezTo>
                    <a:pt x="30075" y="221"/>
                    <a:pt x="29609" y="207"/>
                    <a:pt x="29167" y="290"/>
                  </a:cubicBezTo>
                  <a:cubicBezTo>
                    <a:pt x="28981" y="324"/>
                    <a:pt x="28796" y="337"/>
                    <a:pt x="28612" y="337"/>
                  </a:cubicBezTo>
                  <a:cubicBezTo>
                    <a:pt x="28228" y="337"/>
                    <a:pt x="27847" y="280"/>
                    <a:pt x="27464" y="242"/>
                  </a:cubicBezTo>
                  <a:cubicBezTo>
                    <a:pt x="27447" y="241"/>
                    <a:pt x="27428" y="240"/>
                    <a:pt x="27409" y="240"/>
                  </a:cubicBezTo>
                  <a:cubicBezTo>
                    <a:pt x="27318" y="240"/>
                    <a:pt x="27213" y="261"/>
                    <a:pt x="27158" y="312"/>
                  </a:cubicBezTo>
                  <a:cubicBezTo>
                    <a:pt x="27051" y="414"/>
                    <a:pt x="26909" y="452"/>
                    <a:pt x="26787" y="452"/>
                  </a:cubicBezTo>
                  <a:cubicBezTo>
                    <a:pt x="26707" y="452"/>
                    <a:pt x="26635" y="435"/>
                    <a:pt x="26588" y="409"/>
                  </a:cubicBezTo>
                  <a:cubicBezTo>
                    <a:pt x="26273" y="238"/>
                    <a:pt x="25942" y="290"/>
                    <a:pt x="25622" y="225"/>
                  </a:cubicBezTo>
                  <a:cubicBezTo>
                    <a:pt x="25510" y="203"/>
                    <a:pt x="25388" y="187"/>
                    <a:pt x="25267" y="187"/>
                  </a:cubicBezTo>
                  <a:cubicBezTo>
                    <a:pt x="25153" y="187"/>
                    <a:pt x="25040" y="202"/>
                    <a:pt x="24942" y="239"/>
                  </a:cubicBezTo>
                  <a:cubicBezTo>
                    <a:pt x="24728" y="321"/>
                    <a:pt x="24513" y="338"/>
                    <a:pt x="24299" y="338"/>
                  </a:cubicBezTo>
                  <a:cubicBezTo>
                    <a:pt x="24134" y="338"/>
                    <a:pt x="23969" y="328"/>
                    <a:pt x="23805" y="328"/>
                  </a:cubicBezTo>
                  <a:cubicBezTo>
                    <a:pt x="23755" y="328"/>
                    <a:pt x="23705" y="329"/>
                    <a:pt x="23656" y="331"/>
                  </a:cubicBezTo>
                  <a:cubicBezTo>
                    <a:pt x="23236" y="352"/>
                    <a:pt x="22814" y="371"/>
                    <a:pt x="22398" y="424"/>
                  </a:cubicBezTo>
                  <a:cubicBezTo>
                    <a:pt x="22077" y="466"/>
                    <a:pt x="21764" y="576"/>
                    <a:pt x="21442" y="625"/>
                  </a:cubicBezTo>
                  <a:cubicBezTo>
                    <a:pt x="20942" y="701"/>
                    <a:pt x="20438" y="753"/>
                    <a:pt x="19934" y="808"/>
                  </a:cubicBezTo>
                  <a:cubicBezTo>
                    <a:pt x="19895" y="813"/>
                    <a:pt x="19854" y="814"/>
                    <a:pt x="19814" y="814"/>
                  </a:cubicBezTo>
                  <a:cubicBezTo>
                    <a:pt x="19750" y="814"/>
                    <a:pt x="19685" y="811"/>
                    <a:pt x="19622" y="811"/>
                  </a:cubicBezTo>
                  <a:cubicBezTo>
                    <a:pt x="19545" y="811"/>
                    <a:pt x="19469" y="816"/>
                    <a:pt x="19398" y="837"/>
                  </a:cubicBezTo>
                  <a:cubicBezTo>
                    <a:pt x="18987" y="957"/>
                    <a:pt x="18585" y="1113"/>
                    <a:pt x="18180" y="1255"/>
                  </a:cubicBezTo>
                  <a:cubicBezTo>
                    <a:pt x="17729" y="1414"/>
                    <a:pt x="17267" y="1552"/>
                    <a:pt x="16828" y="1741"/>
                  </a:cubicBezTo>
                  <a:cubicBezTo>
                    <a:pt x="16319" y="1960"/>
                    <a:pt x="15832" y="2227"/>
                    <a:pt x="15334" y="2467"/>
                  </a:cubicBezTo>
                  <a:cubicBezTo>
                    <a:pt x="14783" y="2734"/>
                    <a:pt x="14229" y="2991"/>
                    <a:pt x="13678" y="3258"/>
                  </a:cubicBezTo>
                  <a:cubicBezTo>
                    <a:pt x="13316" y="3435"/>
                    <a:pt x="12961" y="3623"/>
                    <a:pt x="12603" y="3809"/>
                  </a:cubicBezTo>
                  <a:cubicBezTo>
                    <a:pt x="12317" y="3957"/>
                    <a:pt x="12033" y="4111"/>
                    <a:pt x="11747" y="4262"/>
                  </a:cubicBezTo>
                  <a:cubicBezTo>
                    <a:pt x="11436" y="4425"/>
                    <a:pt x="11120" y="4582"/>
                    <a:pt x="10813" y="4755"/>
                  </a:cubicBezTo>
                  <a:cubicBezTo>
                    <a:pt x="10559" y="4898"/>
                    <a:pt x="10315" y="5060"/>
                    <a:pt x="10066" y="5210"/>
                  </a:cubicBezTo>
                  <a:cubicBezTo>
                    <a:pt x="9750" y="5401"/>
                    <a:pt x="9443" y="5608"/>
                    <a:pt x="9113" y="5770"/>
                  </a:cubicBezTo>
                  <a:cubicBezTo>
                    <a:pt x="8854" y="5896"/>
                    <a:pt x="8708" y="6198"/>
                    <a:pt x="8386" y="6218"/>
                  </a:cubicBezTo>
                  <a:cubicBezTo>
                    <a:pt x="8311" y="6224"/>
                    <a:pt x="8241" y="6248"/>
                    <a:pt x="8178" y="6287"/>
                  </a:cubicBezTo>
                  <a:cubicBezTo>
                    <a:pt x="7983" y="6409"/>
                    <a:pt x="7795" y="6542"/>
                    <a:pt x="7603" y="6668"/>
                  </a:cubicBezTo>
                  <a:cubicBezTo>
                    <a:pt x="7322" y="6856"/>
                    <a:pt x="7040" y="7041"/>
                    <a:pt x="6757" y="7226"/>
                  </a:cubicBezTo>
                  <a:cubicBezTo>
                    <a:pt x="6638" y="7303"/>
                    <a:pt x="6516" y="7380"/>
                    <a:pt x="6392" y="7451"/>
                  </a:cubicBezTo>
                  <a:cubicBezTo>
                    <a:pt x="6263" y="7524"/>
                    <a:pt x="6119" y="7575"/>
                    <a:pt x="6003" y="7664"/>
                  </a:cubicBezTo>
                  <a:cubicBezTo>
                    <a:pt x="5452" y="8085"/>
                    <a:pt x="4909" y="8508"/>
                    <a:pt x="4285" y="8825"/>
                  </a:cubicBezTo>
                  <a:cubicBezTo>
                    <a:pt x="3653" y="9145"/>
                    <a:pt x="3058" y="9551"/>
                    <a:pt x="2403" y="9811"/>
                  </a:cubicBezTo>
                  <a:cubicBezTo>
                    <a:pt x="2085" y="9938"/>
                    <a:pt x="1788" y="10100"/>
                    <a:pt x="1545" y="10293"/>
                  </a:cubicBezTo>
                  <a:cubicBezTo>
                    <a:pt x="1214" y="10554"/>
                    <a:pt x="832" y="10646"/>
                    <a:pt x="471" y="10794"/>
                  </a:cubicBezTo>
                  <a:cubicBezTo>
                    <a:pt x="225" y="10895"/>
                    <a:pt x="38" y="10980"/>
                    <a:pt x="11" y="11257"/>
                  </a:cubicBezTo>
                  <a:cubicBezTo>
                    <a:pt x="1" y="11355"/>
                    <a:pt x="18" y="11459"/>
                    <a:pt x="25" y="11560"/>
                  </a:cubicBezTo>
                  <a:cubicBezTo>
                    <a:pt x="59" y="11982"/>
                    <a:pt x="96" y="12405"/>
                    <a:pt x="127" y="12829"/>
                  </a:cubicBezTo>
                  <a:cubicBezTo>
                    <a:pt x="136" y="12946"/>
                    <a:pt x="127" y="13062"/>
                    <a:pt x="127" y="13179"/>
                  </a:cubicBezTo>
                  <a:cubicBezTo>
                    <a:pt x="127" y="13238"/>
                    <a:pt x="109" y="13303"/>
                    <a:pt x="128" y="13354"/>
                  </a:cubicBezTo>
                  <a:cubicBezTo>
                    <a:pt x="310" y="13826"/>
                    <a:pt x="307" y="14326"/>
                    <a:pt x="345" y="14820"/>
                  </a:cubicBezTo>
                  <a:cubicBezTo>
                    <a:pt x="372" y="15167"/>
                    <a:pt x="420" y="15512"/>
                    <a:pt x="438" y="15860"/>
                  </a:cubicBezTo>
                  <a:cubicBezTo>
                    <a:pt x="453" y="16159"/>
                    <a:pt x="413" y="16462"/>
                    <a:pt x="440" y="16759"/>
                  </a:cubicBezTo>
                  <a:cubicBezTo>
                    <a:pt x="504" y="17445"/>
                    <a:pt x="583" y="18131"/>
                    <a:pt x="673" y="18816"/>
                  </a:cubicBezTo>
                  <a:cubicBezTo>
                    <a:pt x="756" y="19449"/>
                    <a:pt x="692" y="20089"/>
                    <a:pt x="841" y="20726"/>
                  </a:cubicBezTo>
                  <a:cubicBezTo>
                    <a:pt x="939" y="21146"/>
                    <a:pt x="925" y="21599"/>
                    <a:pt x="1007" y="22034"/>
                  </a:cubicBezTo>
                  <a:cubicBezTo>
                    <a:pt x="1069" y="22366"/>
                    <a:pt x="1066" y="22711"/>
                    <a:pt x="1078" y="23049"/>
                  </a:cubicBezTo>
                  <a:cubicBezTo>
                    <a:pt x="1093" y="23582"/>
                    <a:pt x="1099" y="24115"/>
                    <a:pt x="1106" y="24647"/>
                  </a:cubicBezTo>
                  <a:cubicBezTo>
                    <a:pt x="1108" y="24894"/>
                    <a:pt x="1349" y="25044"/>
                    <a:pt x="1544" y="25044"/>
                  </a:cubicBezTo>
                  <a:cubicBezTo>
                    <a:pt x="1575" y="25044"/>
                    <a:pt x="1604" y="25040"/>
                    <a:pt x="1631" y="25033"/>
                  </a:cubicBezTo>
                  <a:cubicBezTo>
                    <a:pt x="1876" y="24966"/>
                    <a:pt x="2108" y="24860"/>
                    <a:pt x="2351" y="24785"/>
                  </a:cubicBezTo>
                  <a:cubicBezTo>
                    <a:pt x="2911" y="24610"/>
                    <a:pt x="3476" y="24444"/>
                    <a:pt x="4039" y="24273"/>
                  </a:cubicBezTo>
                  <a:cubicBezTo>
                    <a:pt x="4176" y="24231"/>
                    <a:pt x="4310" y="24183"/>
                    <a:pt x="4446" y="24142"/>
                  </a:cubicBezTo>
                  <a:cubicBezTo>
                    <a:pt x="4816" y="24035"/>
                    <a:pt x="5089" y="23725"/>
                    <a:pt x="5519" y="23707"/>
                  </a:cubicBezTo>
                  <a:cubicBezTo>
                    <a:pt x="5857" y="23693"/>
                    <a:pt x="6191" y="23531"/>
                    <a:pt x="6522" y="23424"/>
                  </a:cubicBezTo>
                  <a:cubicBezTo>
                    <a:pt x="6757" y="23348"/>
                    <a:pt x="6983" y="23248"/>
                    <a:pt x="7216" y="23170"/>
                  </a:cubicBezTo>
                  <a:cubicBezTo>
                    <a:pt x="7525" y="23068"/>
                    <a:pt x="7850" y="23005"/>
                    <a:pt x="8146" y="22877"/>
                  </a:cubicBezTo>
                  <a:cubicBezTo>
                    <a:pt x="8716" y="22629"/>
                    <a:pt x="9288" y="22399"/>
                    <a:pt x="9907" y="22311"/>
                  </a:cubicBezTo>
                  <a:cubicBezTo>
                    <a:pt x="9966" y="22303"/>
                    <a:pt x="10022" y="22277"/>
                    <a:pt x="10076" y="22252"/>
                  </a:cubicBezTo>
                  <a:cubicBezTo>
                    <a:pt x="10447" y="22090"/>
                    <a:pt x="10783" y="21843"/>
                    <a:pt x="11204" y="21805"/>
                  </a:cubicBezTo>
                  <a:cubicBezTo>
                    <a:pt x="11248" y="21802"/>
                    <a:pt x="11288" y="21777"/>
                    <a:pt x="11331" y="21760"/>
                  </a:cubicBezTo>
                  <a:cubicBezTo>
                    <a:pt x="11838" y="21559"/>
                    <a:pt x="12340" y="21350"/>
                    <a:pt x="12852" y="21161"/>
                  </a:cubicBezTo>
                  <a:cubicBezTo>
                    <a:pt x="13070" y="21081"/>
                    <a:pt x="13309" y="21060"/>
                    <a:pt x="13533" y="20989"/>
                  </a:cubicBezTo>
                  <a:cubicBezTo>
                    <a:pt x="13852" y="20886"/>
                    <a:pt x="14165" y="20764"/>
                    <a:pt x="14481" y="20648"/>
                  </a:cubicBezTo>
                  <a:cubicBezTo>
                    <a:pt x="14863" y="20507"/>
                    <a:pt x="15258" y="20391"/>
                    <a:pt x="15622" y="20214"/>
                  </a:cubicBezTo>
                  <a:cubicBezTo>
                    <a:pt x="16194" y="19939"/>
                    <a:pt x="16796" y="19791"/>
                    <a:pt x="17410" y="19660"/>
                  </a:cubicBezTo>
                  <a:cubicBezTo>
                    <a:pt x="17646" y="19611"/>
                    <a:pt x="17875" y="19528"/>
                    <a:pt x="18105" y="19457"/>
                  </a:cubicBezTo>
                  <a:cubicBezTo>
                    <a:pt x="18326" y="19391"/>
                    <a:pt x="18544" y="19319"/>
                    <a:pt x="18764" y="19251"/>
                  </a:cubicBezTo>
                  <a:cubicBezTo>
                    <a:pt x="18829" y="19232"/>
                    <a:pt x="18902" y="19232"/>
                    <a:pt x="18960" y="19202"/>
                  </a:cubicBezTo>
                  <a:cubicBezTo>
                    <a:pt x="19003" y="19181"/>
                    <a:pt x="19040" y="19171"/>
                    <a:pt x="19072" y="19171"/>
                  </a:cubicBezTo>
                  <a:cubicBezTo>
                    <a:pt x="19152" y="19171"/>
                    <a:pt x="19201" y="19232"/>
                    <a:pt x="19240" y="19328"/>
                  </a:cubicBezTo>
                  <a:cubicBezTo>
                    <a:pt x="19300" y="19474"/>
                    <a:pt x="19359" y="19623"/>
                    <a:pt x="19430" y="19764"/>
                  </a:cubicBezTo>
                  <a:cubicBezTo>
                    <a:pt x="19622" y="20146"/>
                    <a:pt x="19838" y="20516"/>
                    <a:pt x="20011" y="20906"/>
                  </a:cubicBezTo>
                  <a:cubicBezTo>
                    <a:pt x="20177" y="21284"/>
                    <a:pt x="20285" y="21689"/>
                    <a:pt x="20449" y="22069"/>
                  </a:cubicBezTo>
                  <a:cubicBezTo>
                    <a:pt x="20668" y="22570"/>
                    <a:pt x="20921" y="23056"/>
                    <a:pt x="21152" y="23552"/>
                  </a:cubicBezTo>
                  <a:cubicBezTo>
                    <a:pt x="21211" y="23679"/>
                    <a:pt x="21234" y="23823"/>
                    <a:pt x="21286" y="23955"/>
                  </a:cubicBezTo>
                  <a:cubicBezTo>
                    <a:pt x="21411" y="24273"/>
                    <a:pt x="21560" y="24584"/>
                    <a:pt x="21665" y="24909"/>
                  </a:cubicBezTo>
                  <a:cubicBezTo>
                    <a:pt x="21727" y="25102"/>
                    <a:pt x="21836" y="25193"/>
                    <a:pt x="22020" y="25231"/>
                  </a:cubicBezTo>
                  <a:cubicBezTo>
                    <a:pt x="22167" y="25262"/>
                    <a:pt x="22311" y="25305"/>
                    <a:pt x="22458" y="25334"/>
                  </a:cubicBezTo>
                  <a:cubicBezTo>
                    <a:pt x="22807" y="25406"/>
                    <a:pt x="23155" y="25491"/>
                    <a:pt x="23508" y="25539"/>
                  </a:cubicBezTo>
                  <a:cubicBezTo>
                    <a:pt x="24100" y="25622"/>
                    <a:pt x="24695" y="25672"/>
                    <a:pt x="25289" y="25751"/>
                  </a:cubicBezTo>
                  <a:cubicBezTo>
                    <a:pt x="25687" y="25805"/>
                    <a:pt x="26085" y="25939"/>
                    <a:pt x="26480" y="25939"/>
                  </a:cubicBezTo>
                  <a:cubicBezTo>
                    <a:pt x="26494" y="25939"/>
                    <a:pt x="26508" y="25939"/>
                    <a:pt x="26522" y="25939"/>
                  </a:cubicBezTo>
                  <a:cubicBezTo>
                    <a:pt x="26549" y="25938"/>
                    <a:pt x="26575" y="25938"/>
                    <a:pt x="26601" y="25938"/>
                  </a:cubicBezTo>
                  <a:cubicBezTo>
                    <a:pt x="27160" y="25938"/>
                    <a:pt x="27680" y="26095"/>
                    <a:pt x="28212" y="26216"/>
                  </a:cubicBezTo>
                  <a:cubicBezTo>
                    <a:pt x="28443" y="26268"/>
                    <a:pt x="28683" y="26222"/>
                    <a:pt x="28914" y="26341"/>
                  </a:cubicBezTo>
                  <a:cubicBezTo>
                    <a:pt x="28957" y="26364"/>
                    <a:pt x="29007" y="26371"/>
                    <a:pt x="29061" y="26371"/>
                  </a:cubicBezTo>
                  <a:cubicBezTo>
                    <a:pt x="29155" y="26371"/>
                    <a:pt x="29260" y="26349"/>
                    <a:pt x="29359" y="26349"/>
                  </a:cubicBezTo>
                  <a:cubicBezTo>
                    <a:pt x="29377" y="26349"/>
                    <a:pt x="29395" y="26350"/>
                    <a:pt x="29413" y="26351"/>
                  </a:cubicBezTo>
                  <a:cubicBezTo>
                    <a:pt x="29815" y="26392"/>
                    <a:pt x="30218" y="26443"/>
                    <a:pt x="30619" y="26499"/>
                  </a:cubicBezTo>
                  <a:cubicBezTo>
                    <a:pt x="30993" y="26551"/>
                    <a:pt x="31364" y="26614"/>
                    <a:pt x="31735" y="26673"/>
                  </a:cubicBezTo>
                  <a:cubicBezTo>
                    <a:pt x="32178" y="26742"/>
                    <a:pt x="32621" y="26813"/>
                    <a:pt x="33066" y="26879"/>
                  </a:cubicBezTo>
                  <a:cubicBezTo>
                    <a:pt x="33362" y="26924"/>
                    <a:pt x="33672" y="26924"/>
                    <a:pt x="33954" y="27015"/>
                  </a:cubicBezTo>
                  <a:cubicBezTo>
                    <a:pt x="34426" y="27163"/>
                    <a:pt x="34911" y="27180"/>
                    <a:pt x="35392" y="27234"/>
                  </a:cubicBezTo>
                  <a:cubicBezTo>
                    <a:pt x="35617" y="27259"/>
                    <a:pt x="35839" y="27296"/>
                    <a:pt x="36062" y="27327"/>
                  </a:cubicBezTo>
                  <a:cubicBezTo>
                    <a:pt x="36224" y="27348"/>
                    <a:pt x="36388" y="27364"/>
                    <a:pt x="36550" y="27391"/>
                  </a:cubicBezTo>
                  <a:cubicBezTo>
                    <a:pt x="36882" y="27445"/>
                    <a:pt x="37212" y="27511"/>
                    <a:pt x="37544" y="27561"/>
                  </a:cubicBezTo>
                  <a:cubicBezTo>
                    <a:pt x="37944" y="27624"/>
                    <a:pt x="38346" y="27680"/>
                    <a:pt x="38748" y="27726"/>
                  </a:cubicBezTo>
                  <a:cubicBezTo>
                    <a:pt x="39052" y="27761"/>
                    <a:pt x="39359" y="27762"/>
                    <a:pt x="39662" y="27804"/>
                  </a:cubicBezTo>
                  <a:cubicBezTo>
                    <a:pt x="39964" y="27845"/>
                    <a:pt x="40262" y="27930"/>
                    <a:pt x="40565" y="27972"/>
                  </a:cubicBezTo>
                  <a:cubicBezTo>
                    <a:pt x="41001" y="28033"/>
                    <a:pt x="41443" y="28055"/>
                    <a:pt x="41877" y="28124"/>
                  </a:cubicBezTo>
                  <a:cubicBezTo>
                    <a:pt x="42205" y="28175"/>
                    <a:pt x="42523" y="28283"/>
                    <a:pt x="42850" y="28344"/>
                  </a:cubicBezTo>
                  <a:cubicBezTo>
                    <a:pt x="43254" y="28421"/>
                    <a:pt x="43662" y="28481"/>
                    <a:pt x="44069" y="28536"/>
                  </a:cubicBezTo>
                  <a:cubicBezTo>
                    <a:pt x="44552" y="28601"/>
                    <a:pt x="45036" y="28651"/>
                    <a:pt x="45518" y="28713"/>
                  </a:cubicBezTo>
                  <a:cubicBezTo>
                    <a:pt x="45873" y="28758"/>
                    <a:pt x="46227" y="28809"/>
                    <a:pt x="46581" y="28861"/>
                  </a:cubicBezTo>
                  <a:cubicBezTo>
                    <a:pt x="47045" y="28929"/>
                    <a:pt x="47509" y="29015"/>
                    <a:pt x="47975" y="29070"/>
                  </a:cubicBezTo>
                  <a:cubicBezTo>
                    <a:pt x="48057" y="29080"/>
                    <a:pt x="48142" y="29083"/>
                    <a:pt x="48227" y="29083"/>
                  </a:cubicBezTo>
                  <a:cubicBezTo>
                    <a:pt x="48314" y="29083"/>
                    <a:pt x="48401" y="29080"/>
                    <a:pt x="48487" y="29080"/>
                  </a:cubicBezTo>
                  <a:cubicBezTo>
                    <a:pt x="48652" y="29080"/>
                    <a:pt x="48813" y="29089"/>
                    <a:pt x="48958" y="29144"/>
                  </a:cubicBezTo>
                  <a:cubicBezTo>
                    <a:pt x="49393" y="29308"/>
                    <a:pt x="49842" y="29300"/>
                    <a:pt x="50281" y="29388"/>
                  </a:cubicBezTo>
                  <a:cubicBezTo>
                    <a:pt x="50710" y="29475"/>
                    <a:pt x="51146" y="29526"/>
                    <a:pt x="51579" y="29594"/>
                  </a:cubicBezTo>
                  <a:cubicBezTo>
                    <a:pt x="51652" y="29605"/>
                    <a:pt x="51724" y="29633"/>
                    <a:pt x="51795" y="29633"/>
                  </a:cubicBezTo>
                  <a:cubicBezTo>
                    <a:pt x="51797" y="29633"/>
                    <a:pt x="51800" y="29633"/>
                    <a:pt x="51802" y="29633"/>
                  </a:cubicBezTo>
                  <a:cubicBezTo>
                    <a:pt x="51826" y="29633"/>
                    <a:pt x="51850" y="29632"/>
                    <a:pt x="51874" y="29632"/>
                  </a:cubicBezTo>
                  <a:cubicBezTo>
                    <a:pt x="52505" y="29632"/>
                    <a:pt x="53104" y="29827"/>
                    <a:pt x="53715" y="29947"/>
                  </a:cubicBezTo>
                  <a:cubicBezTo>
                    <a:pt x="54031" y="30009"/>
                    <a:pt x="54348" y="30073"/>
                    <a:pt x="54667" y="30110"/>
                  </a:cubicBezTo>
                  <a:cubicBezTo>
                    <a:pt x="54683" y="30112"/>
                    <a:pt x="54699" y="30113"/>
                    <a:pt x="54716" y="30113"/>
                  </a:cubicBezTo>
                  <a:cubicBezTo>
                    <a:pt x="54829" y="30113"/>
                    <a:pt x="54948" y="30073"/>
                    <a:pt x="55060" y="30073"/>
                  </a:cubicBezTo>
                  <a:cubicBezTo>
                    <a:pt x="55083" y="30073"/>
                    <a:pt x="55106" y="30075"/>
                    <a:pt x="55128" y="30079"/>
                  </a:cubicBezTo>
                  <a:cubicBezTo>
                    <a:pt x="55809" y="30200"/>
                    <a:pt x="56484" y="30339"/>
                    <a:pt x="57180" y="30368"/>
                  </a:cubicBezTo>
                  <a:cubicBezTo>
                    <a:pt x="57593" y="30385"/>
                    <a:pt x="58001" y="30517"/>
                    <a:pt x="58414" y="30578"/>
                  </a:cubicBezTo>
                  <a:cubicBezTo>
                    <a:pt x="58822" y="30637"/>
                    <a:pt x="59232" y="30667"/>
                    <a:pt x="59640" y="30718"/>
                  </a:cubicBezTo>
                  <a:cubicBezTo>
                    <a:pt x="59716" y="30729"/>
                    <a:pt x="59788" y="30756"/>
                    <a:pt x="59852" y="30798"/>
                  </a:cubicBezTo>
                  <a:cubicBezTo>
                    <a:pt x="60045" y="30923"/>
                    <a:pt x="60232" y="31058"/>
                    <a:pt x="60424" y="31187"/>
                  </a:cubicBezTo>
                  <a:cubicBezTo>
                    <a:pt x="60668" y="31352"/>
                    <a:pt x="60905" y="31530"/>
                    <a:pt x="61159" y="31677"/>
                  </a:cubicBezTo>
                  <a:cubicBezTo>
                    <a:pt x="61502" y="31874"/>
                    <a:pt x="61860" y="32048"/>
                    <a:pt x="62212" y="32232"/>
                  </a:cubicBezTo>
                  <a:cubicBezTo>
                    <a:pt x="62314" y="32285"/>
                    <a:pt x="62430" y="32320"/>
                    <a:pt x="62522" y="32388"/>
                  </a:cubicBezTo>
                  <a:cubicBezTo>
                    <a:pt x="62741" y="32554"/>
                    <a:pt x="62939" y="32750"/>
                    <a:pt x="63165" y="32906"/>
                  </a:cubicBezTo>
                  <a:cubicBezTo>
                    <a:pt x="63350" y="33035"/>
                    <a:pt x="63566" y="33115"/>
                    <a:pt x="63760" y="33231"/>
                  </a:cubicBezTo>
                  <a:cubicBezTo>
                    <a:pt x="64024" y="33389"/>
                    <a:pt x="64275" y="33566"/>
                    <a:pt x="64539" y="33725"/>
                  </a:cubicBezTo>
                  <a:cubicBezTo>
                    <a:pt x="64620" y="33773"/>
                    <a:pt x="64696" y="33797"/>
                    <a:pt x="64770" y="33797"/>
                  </a:cubicBezTo>
                  <a:cubicBezTo>
                    <a:pt x="64880" y="33797"/>
                    <a:pt x="64985" y="33744"/>
                    <a:pt x="65090" y="33640"/>
                  </a:cubicBezTo>
                  <a:cubicBezTo>
                    <a:pt x="65265" y="33468"/>
                    <a:pt x="65262" y="33292"/>
                    <a:pt x="65191" y="33080"/>
                  </a:cubicBezTo>
                  <a:cubicBezTo>
                    <a:pt x="65140" y="32929"/>
                    <a:pt x="65118" y="32766"/>
                    <a:pt x="65096" y="32606"/>
                  </a:cubicBezTo>
                  <a:cubicBezTo>
                    <a:pt x="65046" y="32228"/>
                    <a:pt x="65003" y="31850"/>
                    <a:pt x="64959" y="31473"/>
                  </a:cubicBezTo>
                  <a:cubicBezTo>
                    <a:pt x="64907" y="31032"/>
                    <a:pt x="64846" y="30592"/>
                    <a:pt x="64811" y="30150"/>
                  </a:cubicBezTo>
                  <a:cubicBezTo>
                    <a:pt x="64780" y="29741"/>
                    <a:pt x="64780" y="29329"/>
                    <a:pt x="64765" y="28918"/>
                  </a:cubicBezTo>
                  <a:cubicBezTo>
                    <a:pt x="64752" y="28580"/>
                    <a:pt x="64720" y="28242"/>
                    <a:pt x="64733" y="27904"/>
                  </a:cubicBezTo>
                  <a:cubicBezTo>
                    <a:pt x="64747" y="27601"/>
                    <a:pt x="64846" y="27299"/>
                    <a:pt x="64844" y="26996"/>
                  </a:cubicBezTo>
                  <a:cubicBezTo>
                    <a:pt x="64840" y="26550"/>
                    <a:pt x="64778" y="26104"/>
                    <a:pt x="64745" y="25659"/>
                  </a:cubicBezTo>
                  <a:cubicBezTo>
                    <a:pt x="64742" y="25590"/>
                    <a:pt x="64747" y="25522"/>
                    <a:pt x="64760" y="25455"/>
                  </a:cubicBezTo>
                  <a:cubicBezTo>
                    <a:pt x="64793" y="25248"/>
                    <a:pt x="64837" y="25043"/>
                    <a:pt x="64863" y="24835"/>
                  </a:cubicBezTo>
                  <a:cubicBezTo>
                    <a:pt x="64895" y="24575"/>
                    <a:pt x="64914" y="24315"/>
                    <a:pt x="64941" y="24055"/>
                  </a:cubicBezTo>
                  <a:cubicBezTo>
                    <a:pt x="64941" y="24044"/>
                    <a:pt x="64969" y="24037"/>
                    <a:pt x="64972" y="24025"/>
                  </a:cubicBezTo>
                  <a:cubicBezTo>
                    <a:pt x="65041" y="23832"/>
                    <a:pt x="65136" y="23642"/>
                    <a:pt x="65171" y="23443"/>
                  </a:cubicBezTo>
                  <a:cubicBezTo>
                    <a:pt x="65235" y="23076"/>
                    <a:pt x="65240" y="22700"/>
                    <a:pt x="65313" y="22335"/>
                  </a:cubicBezTo>
                  <a:cubicBezTo>
                    <a:pt x="65413" y="21827"/>
                    <a:pt x="65546" y="21325"/>
                    <a:pt x="65681" y="20823"/>
                  </a:cubicBezTo>
                  <a:cubicBezTo>
                    <a:pt x="65746" y="20579"/>
                    <a:pt x="65841" y="20343"/>
                    <a:pt x="65933" y="20107"/>
                  </a:cubicBezTo>
                  <a:cubicBezTo>
                    <a:pt x="66018" y="19892"/>
                    <a:pt x="66151" y="19691"/>
                    <a:pt x="66208" y="19470"/>
                  </a:cubicBezTo>
                  <a:cubicBezTo>
                    <a:pt x="66318" y="19046"/>
                    <a:pt x="66599" y="18723"/>
                    <a:pt x="66808" y="18359"/>
                  </a:cubicBezTo>
                  <a:cubicBezTo>
                    <a:pt x="66833" y="18317"/>
                    <a:pt x="66887" y="18287"/>
                    <a:pt x="66934" y="18265"/>
                  </a:cubicBezTo>
                  <a:cubicBezTo>
                    <a:pt x="67151" y="18166"/>
                    <a:pt x="67222" y="17735"/>
                    <a:pt x="67051" y="17577"/>
                  </a:cubicBezTo>
                  <a:cubicBezTo>
                    <a:pt x="66450" y="17025"/>
                    <a:pt x="65850" y="16469"/>
                    <a:pt x="65253" y="15910"/>
                  </a:cubicBezTo>
                  <a:cubicBezTo>
                    <a:pt x="65179" y="15842"/>
                    <a:pt x="65105" y="15762"/>
                    <a:pt x="65063" y="15673"/>
                  </a:cubicBezTo>
                  <a:cubicBezTo>
                    <a:pt x="64837" y="15203"/>
                    <a:pt x="64317" y="14998"/>
                    <a:pt x="64069" y="14552"/>
                  </a:cubicBezTo>
                  <a:cubicBezTo>
                    <a:pt x="64067" y="14547"/>
                    <a:pt x="64054" y="14547"/>
                    <a:pt x="64049" y="14542"/>
                  </a:cubicBezTo>
                  <a:cubicBezTo>
                    <a:pt x="63954" y="14460"/>
                    <a:pt x="63847" y="14388"/>
                    <a:pt x="63769" y="14291"/>
                  </a:cubicBezTo>
                  <a:cubicBezTo>
                    <a:pt x="63457" y="13904"/>
                    <a:pt x="63168" y="13497"/>
                    <a:pt x="62843" y="13121"/>
                  </a:cubicBezTo>
                  <a:cubicBezTo>
                    <a:pt x="62636" y="12882"/>
                    <a:pt x="62514" y="12587"/>
                    <a:pt x="62249" y="12378"/>
                  </a:cubicBezTo>
                  <a:cubicBezTo>
                    <a:pt x="62046" y="12218"/>
                    <a:pt x="61947" y="11931"/>
                    <a:pt x="61779" y="11717"/>
                  </a:cubicBezTo>
                  <a:cubicBezTo>
                    <a:pt x="61586" y="11476"/>
                    <a:pt x="61351" y="11266"/>
                    <a:pt x="61164" y="11022"/>
                  </a:cubicBezTo>
                  <a:cubicBezTo>
                    <a:pt x="60849" y="10609"/>
                    <a:pt x="60565" y="10175"/>
                    <a:pt x="60254" y="9758"/>
                  </a:cubicBezTo>
                  <a:cubicBezTo>
                    <a:pt x="60019" y="9444"/>
                    <a:pt x="59746" y="9156"/>
                    <a:pt x="59524" y="8835"/>
                  </a:cubicBezTo>
                  <a:cubicBezTo>
                    <a:pt x="59330" y="8554"/>
                    <a:pt x="59172" y="8253"/>
                    <a:pt x="58860" y="8078"/>
                  </a:cubicBezTo>
                  <a:cubicBezTo>
                    <a:pt x="58785" y="8034"/>
                    <a:pt x="58718" y="7978"/>
                    <a:pt x="58661" y="7913"/>
                  </a:cubicBezTo>
                  <a:cubicBezTo>
                    <a:pt x="58484" y="7718"/>
                    <a:pt x="58330" y="7500"/>
                    <a:pt x="58136" y="7325"/>
                  </a:cubicBezTo>
                  <a:cubicBezTo>
                    <a:pt x="57639" y="6877"/>
                    <a:pt x="57120" y="6454"/>
                    <a:pt x="56619" y="6009"/>
                  </a:cubicBezTo>
                  <a:cubicBezTo>
                    <a:pt x="56198" y="5634"/>
                    <a:pt x="55796" y="5241"/>
                    <a:pt x="55380" y="4859"/>
                  </a:cubicBezTo>
                  <a:cubicBezTo>
                    <a:pt x="55154" y="4652"/>
                    <a:pt x="54919" y="4452"/>
                    <a:pt x="54687" y="4250"/>
                  </a:cubicBezTo>
                  <a:cubicBezTo>
                    <a:pt x="54582" y="4160"/>
                    <a:pt x="54479" y="4068"/>
                    <a:pt x="54368" y="3984"/>
                  </a:cubicBezTo>
                  <a:cubicBezTo>
                    <a:pt x="54212" y="3867"/>
                    <a:pt x="54051" y="3759"/>
                    <a:pt x="53894" y="3644"/>
                  </a:cubicBezTo>
                  <a:cubicBezTo>
                    <a:pt x="53581" y="3415"/>
                    <a:pt x="53272" y="3180"/>
                    <a:pt x="52956" y="2956"/>
                  </a:cubicBezTo>
                  <a:cubicBezTo>
                    <a:pt x="52742" y="2804"/>
                    <a:pt x="52522" y="2658"/>
                    <a:pt x="52295" y="2524"/>
                  </a:cubicBezTo>
                  <a:cubicBezTo>
                    <a:pt x="52084" y="2399"/>
                    <a:pt x="51869" y="2272"/>
                    <a:pt x="51641" y="2184"/>
                  </a:cubicBezTo>
                  <a:cubicBezTo>
                    <a:pt x="51337" y="2065"/>
                    <a:pt x="51016" y="1987"/>
                    <a:pt x="50706" y="1881"/>
                  </a:cubicBezTo>
                  <a:cubicBezTo>
                    <a:pt x="50587" y="1839"/>
                    <a:pt x="50482" y="1741"/>
                    <a:pt x="50361" y="1719"/>
                  </a:cubicBezTo>
                  <a:cubicBezTo>
                    <a:pt x="49937" y="1639"/>
                    <a:pt x="49510" y="1580"/>
                    <a:pt x="49083" y="1513"/>
                  </a:cubicBezTo>
                  <a:cubicBezTo>
                    <a:pt x="48748" y="1534"/>
                    <a:pt x="48557" y="1662"/>
                    <a:pt x="48625" y="1887"/>
                  </a:cubicBezTo>
                  <a:cubicBezTo>
                    <a:pt x="48698" y="2120"/>
                    <a:pt x="48719" y="2317"/>
                    <a:pt x="48628" y="2555"/>
                  </a:cubicBezTo>
                  <a:cubicBezTo>
                    <a:pt x="48512" y="2860"/>
                    <a:pt x="48459" y="3189"/>
                    <a:pt x="48377" y="3507"/>
                  </a:cubicBezTo>
                  <a:cubicBezTo>
                    <a:pt x="48365" y="3557"/>
                    <a:pt x="48339" y="3605"/>
                    <a:pt x="48336" y="3655"/>
                  </a:cubicBezTo>
                  <a:cubicBezTo>
                    <a:pt x="48324" y="3841"/>
                    <a:pt x="48332" y="4031"/>
                    <a:pt x="48307" y="4215"/>
                  </a:cubicBezTo>
                  <a:cubicBezTo>
                    <a:pt x="48272" y="4483"/>
                    <a:pt x="48208" y="4746"/>
                    <a:pt x="48166" y="5012"/>
                  </a:cubicBezTo>
                  <a:cubicBezTo>
                    <a:pt x="48110" y="5379"/>
                    <a:pt x="48172" y="5750"/>
                    <a:pt x="48093" y="6126"/>
                  </a:cubicBezTo>
                  <a:cubicBezTo>
                    <a:pt x="47987" y="6628"/>
                    <a:pt x="47927" y="7145"/>
                    <a:pt x="47654" y="7584"/>
                  </a:cubicBezTo>
                  <a:cubicBezTo>
                    <a:pt x="47372" y="8037"/>
                    <a:pt x="46995" y="8400"/>
                    <a:pt x="46420" y="8476"/>
                  </a:cubicBezTo>
                  <a:cubicBezTo>
                    <a:pt x="46120" y="8515"/>
                    <a:pt x="45822" y="8572"/>
                    <a:pt x="45530" y="8649"/>
                  </a:cubicBezTo>
                  <a:cubicBezTo>
                    <a:pt x="45397" y="8685"/>
                    <a:pt x="45268" y="8718"/>
                    <a:pt x="45140" y="8718"/>
                  </a:cubicBezTo>
                  <a:cubicBezTo>
                    <a:pt x="45037" y="8718"/>
                    <a:pt x="44934" y="8697"/>
                    <a:pt x="44829" y="8640"/>
                  </a:cubicBezTo>
                  <a:cubicBezTo>
                    <a:pt x="44747" y="8595"/>
                    <a:pt x="44639" y="8583"/>
                    <a:pt x="44542" y="8583"/>
                  </a:cubicBezTo>
                  <a:cubicBezTo>
                    <a:pt x="43899" y="8583"/>
                    <a:pt x="43329" y="8406"/>
                    <a:pt x="42831" y="7974"/>
                  </a:cubicBezTo>
                  <a:cubicBezTo>
                    <a:pt x="42584" y="7760"/>
                    <a:pt x="42259" y="7647"/>
                    <a:pt x="42000" y="7426"/>
                  </a:cubicBezTo>
                  <a:cubicBezTo>
                    <a:pt x="41687" y="7161"/>
                    <a:pt x="41315" y="6968"/>
                    <a:pt x="40987" y="6720"/>
                  </a:cubicBezTo>
                  <a:cubicBezTo>
                    <a:pt x="40807" y="6584"/>
                    <a:pt x="40670" y="6390"/>
                    <a:pt x="40499" y="6240"/>
                  </a:cubicBezTo>
                  <a:cubicBezTo>
                    <a:pt x="40056" y="5853"/>
                    <a:pt x="39603" y="5476"/>
                    <a:pt x="39156" y="5096"/>
                  </a:cubicBezTo>
                  <a:cubicBezTo>
                    <a:pt x="38840" y="4827"/>
                    <a:pt x="38526" y="4555"/>
                    <a:pt x="38208" y="4290"/>
                  </a:cubicBezTo>
                  <a:cubicBezTo>
                    <a:pt x="38152" y="4243"/>
                    <a:pt x="38075" y="4221"/>
                    <a:pt x="38011" y="4184"/>
                  </a:cubicBezTo>
                  <a:cubicBezTo>
                    <a:pt x="37745" y="4031"/>
                    <a:pt x="37457" y="3904"/>
                    <a:pt x="37218" y="3716"/>
                  </a:cubicBezTo>
                  <a:cubicBezTo>
                    <a:pt x="36902" y="3468"/>
                    <a:pt x="36621" y="3173"/>
                    <a:pt x="36332" y="2895"/>
                  </a:cubicBezTo>
                  <a:cubicBezTo>
                    <a:pt x="36104" y="2676"/>
                    <a:pt x="35856" y="2472"/>
                    <a:pt x="35666" y="2223"/>
                  </a:cubicBezTo>
                  <a:cubicBezTo>
                    <a:pt x="35275" y="1707"/>
                    <a:pt x="34930" y="1156"/>
                    <a:pt x="34537" y="640"/>
                  </a:cubicBezTo>
                  <a:cubicBezTo>
                    <a:pt x="34313" y="346"/>
                    <a:pt x="34051" y="88"/>
                    <a:pt x="33657" y="88"/>
                  </a:cubicBezTo>
                  <a:cubicBezTo>
                    <a:pt x="33604" y="88"/>
                    <a:pt x="33549" y="93"/>
                    <a:pt x="33492" y="103"/>
                  </a:cubicBezTo>
                  <a:cubicBezTo>
                    <a:pt x="33407" y="117"/>
                    <a:pt x="33319" y="122"/>
                    <a:pt x="33232" y="122"/>
                  </a:cubicBezTo>
                  <a:cubicBezTo>
                    <a:pt x="33144" y="122"/>
                    <a:pt x="33055" y="117"/>
                    <a:pt x="32969" y="108"/>
                  </a:cubicBezTo>
                  <a:cubicBezTo>
                    <a:pt x="32702" y="83"/>
                    <a:pt x="32434" y="1"/>
                    <a:pt x="32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5"/>
            <p:cNvSpPr/>
            <p:nvPr/>
          </p:nvSpPr>
          <p:spPr>
            <a:xfrm>
              <a:off x="3168538" y="2502779"/>
              <a:ext cx="743608" cy="919940"/>
            </a:xfrm>
            <a:custGeom>
              <a:rect b="b" l="l" r="r" t="t"/>
              <a:pathLst>
                <a:path extrusionOk="0" h="51044" w="41260">
                  <a:moveTo>
                    <a:pt x="3007" y="0"/>
                  </a:moveTo>
                  <a:cubicBezTo>
                    <a:pt x="2875" y="41"/>
                    <a:pt x="2742" y="81"/>
                    <a:pt x="2611" y="123"/>
                  </a:cubicBezTo>
                  <a:cubicBezTo>
                    <a:pt x="2280" y="235"/>
                    <a:pt x="1948" y="350"/>
                    <a:pt x="1616" y="458"/>
                  </a:cubicBezTo>
                  <a:cubicBezTo>
                    <a:pt x="1523" y="489"/>
                    <a:pt x="1425" y="501"/>
                    <a:pt x="1330" y="524"/>
                  </a:cubicBezTo>
                  <a:cubicBezTo>
                    <a:pt x="1014" y="599"/>
                    <a:pt x="697" y="665"/>
                    <a:pt x="385" y="754"/>
                  </a:cubicBezTo>
                  <a:cubicBezTo>
                    <a:pt x="206" y="805"/>
                    <a:pt x="1" y="861"/>
                    <a:pt x="3" y="1109"/>
                  </a:cubicBezTo>
                  <a:cubicBezTo>
                    <a:pt x="6" y="1339"/>
                    <a:pt x="118" y="1500"/>
                    <a:pt x="360" y="1531"/>
                  </a:cubicBezTo>
                  <a:cubicBezTo>
                    <a:pt x="807" y="1587"/>
                    <a:pt x="1256" y="1631"/>
                    <a:pt x="1701" y="1693"/>
                  </a:cubicBezTo>
                  <a:cubicBezTo>
                    <a:pt x="1885" y="1719"/>
                    <a:pt x="2065" y="1764"/>
                    <a:pt x="2239" y="1829"/>
                  </a:cubicBezTo>
                  <a:cubicBezTo>
                    <a:pt x="2517" y="1931"/>
                    <a:pt x="2795" y="2039"/>
                    <a:pt x="3056" y="2178"/>
                  </a:cubicBezTo>
                  <a:cubicBezTo>
                    <a:pt x="3677" y="2510"/>
                    <a:pt x="4370" y="2709"/>
                    <a:pt x="4919" y="3173"/>
                  </a:cubicBezTo>
                  <a:cubicBezTo>
                    <a:pt x="4971" y="3217"/>
                    <a:pt x="5046" y="3261"/>
                    <a:pt x="5060" y="3317"/>
                  </a:cubicBezTo>
                  <a:cubicBezTo>
                    <a:pt x="5177" y="3757"/>
                    <a:pt x="5568" y="3972"/>
                    <a:pt x="5829" y="4294"/>
                  </a:cubicBezTo>
                  <a:cubicBezTo>
                    <a:pt x="5992" y="4496"/>
                    <a:pt x="6104" y="4739"/>
                    <a:pt x="6236" y="4965"/>
                  </a:cubicBezTo>
                  <a:cubicBezTo>
                    <a:pt x="6502" y="5419"/>
                    <a:pt x="6769" y="5873"/>
                    <a:pt x="7028" y="6331"/>
                  </a:cubicBezTo>
                  <a:cubicBezTo>
                    <a:pt x="7082" y="6425"/>
                    <a:pt x="7094" y="6543"/>
                    <a:pt x="7131" y="6649"/>
                  </a:cubicBezTo>
                  <a:cubicBezTo>
                    <a:pt x="7198" y="6842"/>
                    <a:pt x="7284" y="7029"/>
                    <a:pt x="7332" y="7226"/>
                  </a:cubicBezTo>
                  <a:cubicBezTo>
                    <a:pt x="7418" y="7570"/>
                    <a:pt x="7448" y="7930"/>
                    <a:pt x="7562" y="8261"/>
                  </a:cubicBezTo>
                  <a:cubicBezTo>
                    <a:pt x="7694" y="8647"/>
                    <a:pt x="7740" y="9041"/>
                    <a:pt x="7789" y="9438"/>
                  </a:cubicBezTo>
                  <a:cubicBezTo>
                    <a:pt x="7796" y="9495"/>
                    <a:pt x="7790" y="9554"/>
                    <a:pt x="7789" y="9612"/>
                  </a:cubicBezTo>
                  <a:cubicBezTo>
                    <a:pt x="7786" y="9821"/>
                    <a:pt x="7778" y="10031"/>
                    <a:pt x="7778" y="10239"/>
                  </a:cubicBezTo>
                  <a:cubicBezTo>
                    <a:pt x="7778" y="10471"/>
                    <a:pt x="7793" y="10702"/>
                    <a:pt x="7787" y="10933"/>
                  </a:cubicBezTo>
                  <a:cubicBezTo>
                    <a:pt x="7774" y="11382"/>
                    <a:pt x="7735" y="11831"/>
                    <a:pt x="7739" y="12280"/>
                  </a:cubicBezTo>
                  <a:cubicBezTo>
                    <a:pt x="7743" y="12664"/>
                    <a:pt x="7801" y="13048"/>
                    <a:pt x="7819" y="13432"/>
                  </a:cubicBezTo>
                  <a:cubicBezTo>
                    <a:pt x="7829" y="13626"/>
                    <a:pt x="7804" y="13822"/>
                    <a:pt x="7791" y="14018"/>
                  </a:cubicBezTo>
                  <a:cubicBezTo>
                    <a:pt x="7783" y="14158"/>
                    <a:pt x="7766" y="14299"/>
                    <a:pt x="7766" y="14440"/>
                  </a:cubicBezTo>
                  <a:cubicBezTo>
                    <a:pt x="7767" y="15309"/>
                    <a:pt x="7548" y="16147"/>
                    <a:pt x="7410" y="16995"/>
                  </a:cubicBezTo>
                  <a:cubicBezTo>
                    <a:pt x="7385" y="17144"/>
                    <a:pt x="7407" y="17299"/>
                    <a:pt x="7384" y="17448"/>
                  </a:cubicBezTo>
                  <a:cubicBezTo>
                    <a:pt x="7295" y="18055"/>
                    <a:pt x="7081" y="18637"/>
                    <a:pt x="6755" y="19158"/>
                  </a:cubicBezTo>
                  <a:cubicBezTo>
                    <a:pt x="6623" y="19369"/>
                    <a:pt x="6566" y="19627"/>
                    <a:pt x="6459" y="19857"/>
                  </a:cubicBezTo>
                  <a:cubicBezTo>
                    <a:pt x="6375" y="20036"/>
                    <a:pt x="6278" y="20208"/>
                    <a:pt x="6167" y="20373"/>
                  </a:cubicBezTo>
                  <a:cubicBezTo>
                    <a:pt x="5987" y="20640"/>
                    <a:pt x="5813" y="20918"/>
                    <a:pt x="5597" y="21154"/>
                  </a:cubicBezTo>
                  <a:cubicBezTo>
                    <a:pt x="5198" y="21589"/>
                    <a:pt x="4770" y="21996"/>
                    <a:pt x="4355" y="22416"/>
                  </a:cubicBezTo>
                  <a:cubicBezTo>
                    <a:pt x="4282" y="22490"/>
                    <a:pt x="4214" y="22573"/>
                    <a:pt x="4137" y="22644"/>
                  </a:cubicBezTo>
                  <a:cubicBezTo>
                    <a:pt x="4040" y="22733"/>
                    <a:pt x="3943" y="22828"/>
                    <a:pt x="3832" y="22895"/>
                  </a:cubicBezTo>
                  <a:cubicBezTo>
                    <a:pt x="3508" y="23096"/>
                    <a:pt x="3167" y="23271"/>
                    <a:pt x="2853" y="23484"/>
                  </a:cubicBezTo>
                  <a:cubicBezTo>
                    <a:pt x="2543" y="23694"/>
                    <a:pt x="2249" y="23932"/>
                    <a:pt x="1961" y="24171"/>
                  </a:cubicBezTo>
                  <a:cubicBezTo>
                    <a:pt x="1791" y="24310"/>
                    <a:pt x="1636" y="24462"/>
                    <a:pt x="1494" y="24628"/>
                  </a:cubicBezTo>
                  <a:cubicBezTo>
                    <a:pt x="1200" y="24975"/>
                    <a:pt x="1186" y="25408"/>
                    <a:pt x="1470" y="25761"/>
                  </a:cubicBezTo>
                  <a:cubicBezTo>
                    <a:pt x="1618" y="25944"/>
                    <a:pt x="1834" y="26070"/>
                    <a:pt x="1985" y="26252"/>
                  </a:cubicBezTo>
                  <a:cubicBezTo>
                    <a:pt x="2106" y="26398"/>
                    <a:pt x="2177" y="26588"/>
                    <a:pt x="2266" y="26760"/>
                  </a:cubicBezTo>
                  <a:cubicBezTo>
                    <a:pt x="2290" y="26806"/>
                    <a:pt x="2294" y="26862"/>
                    <a:pt x="2317" y="26909"/>
                  </a:cubicBezTo>
                  <a:cubicBezTo>
                    <a:pt x="2545" y="27399"/>
                    <a:pt x="2793" y="27879"/>
                    <a:pt x="3000" y="28377"/>
                  </a:cubicBezTo>
                  <a:cubicBezTo>
                    <a:pt x="3207" y="28873"/>
                    <a:pt x="3395" y="29379"/>
                    <a:pt x="3552" y="29892"/>
                  </a:cubicBezTo>
                  <a:cubicBezTo>
                    <a:pt x="3661" y="30248"/>
                    <a:pt x="3700" y="30625"/>
                    <a:pt x="3780" y="30990"/>
                  </a:cubicBezTo>
                  <a:cubicBezTo>
                    <a:pt x="3811" y="31137"/>
                    <a:pt x="3869" y="31277"/>
                    <a:pt x="3914" y="31420"/>
                  </a:cubicBezTo>
                  <a:cubicBezTo>
                    <a:pt x="4059" y="31878"/>
                    <a:pt x="4010" y="32352"/>
                    <a:pt x="4023" y="32820"/>
                  </a:cubicBezTo>
                  <a:cubicBezTo>
                    <a:pt x="4035" y="33248"/>
                    <a:pt x="4058" y="33676"/>
                    <a:pt x="4066" y="34103"/>
                  </a:cubicBezTo>
                  <a:cubicBezTo>
                    <a:pt x="4072" y="34357"/>
                    <a:pt x="4067" y="34611"/>
                    <a:pt x="4050" y="34864"/>
                  </a:cubicBezTo>
                  <a:cubicBezTo>
                    <a:pt x="4021" y="35300"/>
                    <a:pt x="3978" y="35734"/>
                    <a:pt x="3942" y="36168"/>
                  </a:cubicBezTo>
                  <a:cubicBezTo>
                    <a:pt x="3899" y="36667"/>
                    <a:pt x="3843" y="37164"/>
                    <a:pt x="3819" y="37663"/>
                  </a:cubicBezTo>
                  <a:cubicBezTo>
                    <a:pt x="3802" y="38010"/>
                    <a:pt x="3835" y="38359"/>
                    <a:pt x="3832" y="38707"/>
                  </a:cubicBezTo>
                  <a:cubicBezTo>
                    <a:pt x="3830" y="38827"/>
                    <a:pt x="3790" y="38949"/>
                    <a:pt x="3763" y="39071"/>
                  </a:cubicBezTo>
                  <a:cubicBezTo>
                    <a:pt x="3718" y="39268"/>
                    <a:pt x="3644" y="39463"/>
                    <a:pt x="3627" y="39663"/>
                  </a:cubicBezTo>
                  <a:cubicBezTo>
                    <a:pt x="3589" y="40127"/>
                    <a:pt x="3576" y="40592"/>
                    <a:pt x="3554" y="41058"/>
                  </a:cubicBezTo>
                  <a:cubicBezTo>
                    <a:pt x="3544" y="41294"/>
                    <a:pt x="3539" y="41531"/>
                    <a:pt x="3528" y="41766"/>
                  </a:cubicBezTo>
                  <a:cubicBezTo>
                    <a:pt x="3526" y="41819"/>
                    <a:pt x="3500" y="41871"/>
                    <a:pt x="3502" y="41923"/>
                  </a:cubicBezTo>
                  <a:cubicBezTo>
                    <a:pt x="3519" y="42254"/>
                    <a:pt x="3551" y="42583"/>
                    <a:pt x="3561" y="42914"/>
                  </a:cubicBezTo>
                  <a:cubicBezTo>
                    <a:pt x="3576" y="43359"/>
                    <a:pt x="3571" y="43804"/>
                    <a:pt x="3580" y="44249"/>
                  </a:cubicBezTo>
                  <a:cubicBezTo>
                    <a:pt x="3582" y="44375"/>
                    <a:pt x="3615" y="44500"/>
                    <a:pt x="3609" y="44625"/>
                  </a:cubicBezTo>
                  <a:cubicBezTo>
                    <a:pt x="3576" y="45331"/>
                    <a:pt x="3536" y="46038"/>
                    <a:pt x="3493" y="46744"/>
                  </a:cubicBezTo>
                  <a:cubicBezTo>
                    <a:pt x="3477" y="46998"/>
                    <a:pt x="3432" y="47251"/>
                    <a:pt x="3421" y="47504"/>
                  </a:cubicBezTo>
                  <a:cubicBezTo>
                    <a:pt x="3411" y="47706"/>
                    <a:pt x="3439" y="47909"/>
                    <a:pt x="3435" y="48111"/>
                  </a:cubicBezTo>
                  <a:cubicBezTo>
                    <a:pt x="3415" y="48824"/>
                    <a:pt x="3377" y="49536"/>
                    <a:pt x="3370" y="50248"/>
                  </a:cubicBezTo>
                  <a:cubicBezTo>
                    <a:pt x="3365" y="50740"/>
                    <a:pt x="3708" y="51044"/>
                    <a:pt x="4177" y="51044"/>
                  </a:cubicBezTo>
                  <a:cubicBezTo>
                    <a:pt x="4215" y="51044"/>
                    <a:pt x="4253" y="51042"/>
                    <a:pt x="4292" y="51038"/>
                  </a:cubicBezTo>
                  <a:cubicBezTo>
                    <a:pt x="4666" y="51001"/>
                    <a:pt x="5045" y="51002"/>
                    <a:pt x="5423" y="50998"/>
                  </a:cubicBezTo>
                  <a:cubicBezTo>
                    <a:pt x="5541" y="50997"/>
                    <a:pt x="5659" y="50997"/>
                    <a:pt x="5776" y="50997"/>
                  </a:cubicBezTo>
                  <a:cubicBezTo>
                    <a:pt x="6035" y="50997"/>
                    <a:pt x="6293" y="50999"/>
                    <a:pt x="6551" y="50999"/>
                  </a:cubicBezTo>
                  <a:cubicBezTo>
                    <a:pt x="6785" y="50999"/>
                    <a:pt x="7018" y="50997"/>
                    <a:pt x="7252" y="50991"/>
                  </a:cubicBezTo>
                  <a:cubicBezTo>
                    <a:pt x="7477" y="50986"/>
                    <a:pt x="7699" y="50902"/>
                    <a:pt x="7923" y="50890"/>
                  </a:cubicBezTo>
                  <a:cubicBezTo>
                    <a:pt x="7992" y="50886"/>
                    <a:pt x="8061" y="50885"/>
                    <a:pt x="8130" y="50885"/>
                  </a:cubicBezTo>
                  <a:cubicBezTo>
                    <a:pt x="8343" y="50885"/>
                    <a:pt x="8556" y="50899"/>
                    <a:pt x="8769" y="50901"/>
                  </a:cubicBezTo>
                  <a:cubicBezTo>
                    <a:pt x="8998" y="50904"/>
                    <a:pt x="9227" y="50911"/>
                    <a:pt x="9456" y="50911"/>
                  </a:cubicBezTo>
                  <a:cubicBezTo>
                    <a:pt x="9564" y="50911"/>
                    <a:pt x="9672" y="50909"/>
                    <a:pt x="9779" y="50905"/>
                  </a:cubicBezTo>
                  <a:cubicBezTo>
                    <a:pt x="10070" y="50892"/>
                    <a:pt x="10360" y="50840"/>
                    <a:pt x="10651" y="50822"/>
                  </a:cubicBezTo>
                  <a:cubicBezTo>
                    <a:pt x="11038" y="50800"/>
                    <a:pt x="11429" y="50825"/>
                    <a:pt x="11811" y="50770"/>
                  </a:cubicBezTo>
                  <a:cubicBezTo>
                    <a:pt x="11870" y="50762"/>
                    <a:pt x="11929" y="50759"/>
                    <a:pt x="11989" y="50759"/>
                  </a:cubicBezTo>
                  <a:cubicBezTo>
                    <a:pt x="12179" y="50759"/>
                    <a:pt x="12371" y="50792"/>
                    <a:pt x="12561" y="50792"/>
                  </a:cubicBezTo>
                  <a:cubicBezTo>
                    <a:pt x="12713" y="50792"/>
                    <a:pt x="12863" y="50771"/>
                    <a:pt x="13009" y="50695"/>
                  </a:cubicBezTo>
                  <a:cubicBezTo>
                    <a:pt x="13042" y="50678"/>
                    <a:pt x="13083" y="50672"/>
                    <a:pt x="13123" y="50672"/>
                  </a:cubicBezTo>
                  <a:cubicBezTo>
                    <a:pt x="13130" y="50672"/>
                    <a:pt x="13137" y="50672"/>
                    <a:pt x="13144" y="50672"/>
                  </a:cubicBezTo>
                  <a:cubicBezTo>
                    <a:pt x="13675" y="50689"/>
                    <a:pt x="14206" y="50723"/>
                    <a:pt x="14738" y="50724"/>
                  </a:cubicBezTo>
                  <a:cubicBezTo>
                    <a:pt x="14742" y="50724"/>
                    <a:pt x="14746" y="50724"/>
                    <a:pt x="14750" y="50724"/>
                  </a:cubicBezTo>
                  <a:cubicBezTo>
                    <a:pt x="15124" y="50724"/>
                    <a:pt x="15498" y="50673"/>
                    <a:pt x="15872" y="50661"/>
                  </a:cubicBezTo>
                  <a:cubicBezTo>
                    <a:pt x="15934" y="50659"/>
                    <a:pt x="15997" y="50658"/>
                    <a:pt x="16060" y="50658"/>
                  </a:cubicBezTo>
                  <a:cubicBezTo>
                    <a:pt x="16281" y="50658"/>
                    <a:pt x="16502" y="50668"/>
                    <a:pt x="16723" y="50668"/>
                  </a:cubicBezTo>
                  <a:cubicBezTo>
                    <a:pt x="16747" y="50668"/>
                    <a:pt x="16771" y="50668"/>
                    <a:pt x="16795" y="50668"/>
                  </a:cubicBezTo>
                  <a:cubicBezTo>
                    <a:pt x="17059" y="50666"/>
                    <a:pt x="17323" y="50651"/>
                    <a:pt x="17587" y="50640"/>
                  </a:cubicBezTo>
                  <a:cubicBezTo>
                    <a:pt x="18318" y="50610"/>
                    <a:pt x="19050" y="50576"/>
                    <a:pt x="19780" y="50549"/>
                  </a:cubicBezTo>
                  <a:cubicBezTo>
                    <a:pt x="20272" y="50531"/>
                    <a:pt x="20765" y="50529"/>
                    <a:pt x="21257" y="50507"/>
                  </a:cubicBezTo>
                  <a:cubicBezTo>
                    <a:pt x="21684" y="50487"/>
                    <a:pt x="22110" y="50434"/>
                    <a:pt x="22538" y="50424"/>
                  </a:cubicBezTo>
                  <a:cubicBezTo>
                    <a:pt x="22569" y="50423"/>
                    <a:pt x="22601" y="50423"/>
                    <a:pt x="22632" y="50423"/>
                  </a:cubicBezTo>
                  <a:cubicBezTo>
                    <a:pt x="22941" y="50423"/>
                    <a:pt x="23251" y="50459"/>
                    <a:pt x="23561" y="50461"/>
                  </a:cubicBezTo>
                  <a:cubicBezTo>
                    <a:pt x="23578" y="50462"/>
                    <a:pt x="23596" y="50462"/>
                    <a:pt x="23613" y="50462"/>
                  </a:cubicBezTo>
                  <a:cubicBezTo>
                    <a:pt x="23901" y="50462"/>
                    <a:pt x="24190" y="50445"/>
                    <a:pt x="24478" y="50430"/>
                  </a:cubicBezTo>
                  <a:cubicBezTo>
                    <a:pt x="24834" y="50413"/>
                    <a:pt x="25191" y="50388"/>
                    <a:pt x="25548" y="50366"/>
                  </a:cubicBezTo>
                  <a:cubicBezTo>
                    <a:pt x="25636" y="50360"/>
                    <a:pt x="25725" y="50349"/>
                    <a:pt x="25814" y="50346"/>
                  </a:cubicBezTo>
                  <a:cubicBezTo>
                    <a:pt x="25959" y="50343"/>
                    <a:pt x="26105" y="50329"/>
                    <a:pt x="26250" y="50329"/>
                  </a:cubicBezTo>
                  <a:cubicBezTo>
                    <a:pt x="26319" y="50329"/>
                    <a:pt x="26387" y="50332"/>
                    <a:pt x="26455" y="50341"/>
                  </a:cubicBezTo>
                  <a:cubicBezTo>
                    <a:pt x="26573" y="50355"/>
                    <a:pt x="26690" y="50361"/>
                    <a:pt x="26806" y="50361"/>
                  </a:cubicBezTo>
                  <a:cubicBezTo>
                    <a:pt x="27177" y="50361"/>
                    <a:pt x="27542" y="50300"/>
                    <a:pt x="27911" y="50256"/>
                  </a:cubicBezTo>
                  <a:cubicBezTo>
                    <a:pt x="27952" y="50251"/>
                    <a:pt x="27994" y="50249"/>
                    <a:pt x="28037" y="50249"/>
                  </a:cubicBezTo>
                  <a:cubicBezTo>
                    <a:pt x="28160" y="50249"/>
                    <a:pt x="28284" y="50266"/>
                    <a:pt x="28407" y="50273"/>
                  </a:cubicBezTo>
                  <a:cubicBezTo>
                    <a:pt x="28457" y="50276"/>
                    <a:pt x="28506" y="50301"/>
                    <a:pt x="28555" y="50301"/>
                  </a:cubicBezTo>
                  <a:cubicBezTo>
                    <a:pt x="28557" y="50301"/>
                    <a:pt x="28559" y="50301"/>
                    <a:pt x="28561" y="50301"/>
                  </a:cubicBezTo>
                  <a:cubicBezTo>
                    <a:pt x="28858" y="50290"/>
                    <a:pt x="29158" y="50249"/>
                    <a:pt x="29453" y="50249"/>
                  </a:cubicBezTo>
                  <a:cubicBezTo>
                    <a:pt x="29544" y="50249"/>
                    <a:pt x="29634" y="50253"/>
                    <a:pt x="29724" y="50263"/>
                  </a:cubicBezTo>
                  <a:cubicBezTo>
                    <a:pt x="29786" y="50270"/>
                    <a:pt x="29848" y="50273"/>
                    <a:pt x="29909" y="50273"/>
                  </a:cubicBezTo>
                  <a:cubicBezTo>
                    <a:pt x="30212" y="50273"/>
                    <a:pt x="30502" y="50202"/>
                    <a:pt x="30802" y="50195"/>
                  </a:cubicBezTo>
                  <a:cubicBezTo>
                    <a:pt x="30853" y="50194"/>
                    <a:pt x="30904" y="50194"/>
                    <a:pt x="30955" y="50194"/>
                  </a:cubicBezTo>
                  <a:cubicBezTo>
                    <a:pt x="31300" y="50194"/>
                    <a:pt x="31645" y="50218"/>
                    <a:pt x="31991" y="50218"/>
                  </a:cubicBezTo>
                  <a:cubicBezTo>
                    <a:pt x="32026" y="50218"/>
                    <a:pt x="32061" y="50217"/>
                    <a:pt x="32097" y="50217"/>
                  </a:cubicBezTo>
                  <a:cubicBezTo>
                    <a:pt x="32440" y="50210"/>
                    <a:pt x="32782" y="50149"/>
                    <a:pt x="33124" y="50149"/>
                  </a:cubicBezTo>
                  <a:cubicBezTo>
                    <a:pt x="33154" y="50149"/>
                    <a:pt x="33183" y="50149"/>
                    <a:pt x="33212" y="50150"/>
                  </a:cubicBezTo>
                  <a:cubicBezTo>
                    <a:pt x="33232" y="50151"/>
                    <a:pt x="33251" y="50151"/>
                    <a:pt x="33271" y="50151"/>
                  </a:cubicBezTo>
                  <a:cubicBezTo>
                    <a:pt x="33627" y="50151"/>
                    <a:pt x="33980" y="50044"/>
                    <a:pt x="34337" y="50044"/>
                  </a:cubicBezTo>
                  <a:cubicBezTo>
                    <a:pt x="34482" y="50044"/>
                    <a:pt x="34629" y="50062"/>
                    <a:pt x="34776" y="50112"/>
                  </a:cubicBezTo>
                  <a:cubicBezTo>
                    <a:pt x="34818" y="50126"/>
                    <a:pt x="34863" y="50131"/>
                    <a:pt x="34910" y="50131"/>
                  </a:cubicBezTo>
                  <a:cubicBezTo>
                    <a:pt x="35011" y="50131"/>
                    <a:pt x="35120" y="50108"/>
                    <a:pt x="35222" y="50105"/>
                  </a:cubicBezTo>
                  <a:cubicBezTo>
                    <a:pt x="35460" y="50097"/>
                    <a:pt x="35699" y="50094"/>
                    <a:pt x="35937" y="50080"/>
                  </a:cubicBezTo>
                  <a:cubicBezTo>
                    <a:pt x="36212" y="50064"/>
                    <a:pt x="36488" y="50032"/>
                    <a:pt x="36763" y="50022"/>
                  </a:cubicBezTo>
                  <a:cubicBezTo>
                    <a:pt x="37169" y="50007"/>
                    <a:pt x="37575" y="50004"/>
                    <a:pt x="37983" y="50000"/>
                  </a:cubicBezTo>
                  <a:cubicBezTo>
                    <a:pt x="37985" y="50000"/>
                    <a:pt x="37988" y="50000"/>
                    <a:pt x="37991" y="50000"/>
                  </a:cubicBezTo>
                  <a:cubicBezTo>
                    <a:pt x="38104" y="50000"/>
                    <a:pt x="38218" y="50022"/>
                    <a:pt x="38332" y="50022"/>
                  </a:cubicBezTo>
                  <a:cubicBezTo>
                    <a:pt x="38335" y="50022"/>
                    <a:pt x="38337" y="50022"/>
                    <a:pt x="38340" y="50022"/>
                  </a:cubicBezTo>
                  <a:cubicBezTo>
                    <a:pt x="38351" y="50021"/>
                    <a:pt x="38361" y="50021"/>
                    <a:pt x="38372" y="50021"/>
                  </a:cubicBezTo>
                  <a:cubicBezTo>
                    <a:pt x="38469" y="50021"/>
                    <a:pt x="38566" y="50025"/>
                    <a:pt x="38664" y="50025"/>
                  </a:cubicBezTo>
                  <a:cubicBezTo>
                    <a:pt x="38780" y="50025"/>
                    <a:pt x="38895" y="50020"/>
                    <a:pt x="39007" y="49995"/>
                  </a:cubicBezTo>
                  <a:cubicBezTo>
                    <a:pt x="39416" y="49901"/>
                    <a:pt x="39835" y="49853"/>
                    <a:pt x="40255" y="49853"/>
                  </a:cubicBezTo>
                  <a:cubicBezTo>
                    <a:pt x="40331" y="49853"/>
                    <a:pt x="40407" y="49855"/>
                    <a:pt x="40483" y="49858"/>
                  </a:cubicBezTo>
                  <a:cubicBezTo>
                    <a:pt x="40505" y="49859"/>
                    <a:pt x="40526" y="49859"/>
                    <a:pt x="40548" y="49859"/>
                  </a:cubicBezTo>
                  <a:cubicBezTo>
                    <a:pt x="40624" y="49859"/>
                    <a:pt x="40701" y="49855"/>
                    <a:pt x="40777" y="49847"/>
                  </a:cubicBezTo>
                  <a:cubicBezTo>
                    <a:pt x="41107" y="49811"/>
                    <a:pt x="41198" y="49596"/>
                    <a:pt x="41055" y="49292"/>
                  </a:cubicBezTo>
                  <a:cubicBezTo>
                    <a:pt x="41005" y="49186"/>
                    <a:pt x="41050" y="49033"/>
                    <a:pt x="41058" y="48902"/>
                  </a:cubicBezTo>
                  <a:cubicBezTo>
                    <a:pt x="41092" y="48338"/>
                    <a:pt x="41126" y="47774"/>
                    <a:pt x="41166" y="47211"/>
                  </a:cubicBezTo>
                  <a:cubicBezTo>
                    <a:pt x="41187" y="46941"/>
                    <a:pt x="41234" y="46673"/>
                    <a:pt x="41245" y="46403"/>
                  </a:cubicBezTo>
                  <a:cubicBezTo>
                    <a:pt x="41260" y="46083"/>
                    <a:pt x="41247" y="45763"/>
                    <a:pt x="41249" y="45444"/>
                  </a:cubicBezTo>
                  <a:cubicBezTo>
                    <a:pt x="41249" y="44953"/>
                    <a:pt x="41254" y="44463"/>
                    <a:pt x="41250" y="43972"/>
                  </a:cubicBezTo>
                  <a:cubicBezTo>
                    <a:pt x="41247" y="43800"/>
                    <a:pt x="41219" y="43627"/>
                    <a:pt x="41211" y="43455"/>
                  </a:cubicBezTo>
                  <a:cubicBezTo>
                    <a:pt x="41178" y="42760"/>
                    <a:pt x="41145" y="42066"/>
                    <a:pt x="41116" y="41372"/>
                  </a:cubicBezTo>
                  <a:cubicBezTo>
                    <a:pt x="41095" y="40924"/>
                    <a:pt x="41083" y="40475"/>
                    <a:pt x="41061" y="40026"/>
                  </a:cubicBezTo>
                  <a:cubicBezTo>
                    <a:pt x="41055" y="39892"/>
                    <a:pt x="41017" y="39759"/>
                    <a:pt x="41013" y="39625"/>
                  </a:cubicBezTo>
                  <a:cubicBezTo>
                    <a:pt x="41006" y="39425"/>
                    <a:pt x="41030" y="39224"/>
                    <a:pt x="41015" y="39026"/>
                  </a:cubicBezTo>
                  <a:cubicBezTo>
                    <a:pt x="40987" y="38637"/>
                    <a:pt x="40936" y="38250"/>
                    <a:pt x="40905" y="37862"/>
                  </a:cubicBezTo>
                  <a:cubicBezTo>
                    <a:pt x="40897" y="37758"/>
                    <a:pt x="40934" y="37652"/>
                    <a:pt x="40932" y="37548"/>
                  </a:cubicBezTo>
                  <a:cubicBezTo>
                    <a:pt x="40927" y="37262"/>
                    <a:pt x="40907" y="36977"/>
                    <a:pt x="40902" y="36691"/>
                  </a:cubicBezTo>
                  <a:cubicBezTo>
                    <a:pt x="40898" y="36362"/>
                    <a:pt x="40911" y="36032"/>
                    <a:pt x="40905" y="35702"/>
                  </a:cubicBezTo>
                  <a:cubicBezTo>
                    <a:pt x="40890" y="35041"/>
                    <a:pt x="40862" y="34382"/>
                    <a:pt x="40848" y="33721"/>
                  </a:cubicBezTo>
                  <a:cubicBezTo>
                    <a:pt x="40837" y="33185"/>
                    <a:pt x="40854" y="32648"/>
                    <a:pt x="40832" y="32114"/>
                  </a:cubicBezTo>
                  <a:cubicBezTo>
                    <a:pt x="40809" y="31537"/>
                    <a:pt x="40746" y="30963"/>
                    <a:pt x="40719" y="30387"/>
                  </a:cubicBezTo>
                  <a:cubicBezTo>
                    <a:pt x="40703" y="30057"/>
                    <a:pt x="40733" y="29724"/>
                    <a:pt x="40729" y="29391"/>
                  </a:cubicBezTo>
                  <a:cubicBezTo>
                    <a:pt x="40724" y="29041"/>
                    <a:pt x="40713" y="28689"/>
                    <a:pt x="40685" y="28338"/>
                  </a:cubicBezTo>
                  <a:cubicBezTo>
                    <a:pt x="40640" y="27762"/>
                    <a:pt x="40578" y="27186"/>
                    <a:pt x="40525" y="26610"/>
                  </a:cubicBezTo>
                  <a:cubicBezTo>
                    <a:pt x="40518" y="26528"/>
                    <a:pt x="40526" y="26444"/>
                    <a:pt x="40525" y="26361"/>
                  </a:cubicBezTo>
                  <a:cubicBezTo>
                    <a:pt x="40522" y="26001"/>
                    <a:pt x="40581" y="25626"/>
                    <a:pt x="40500" y="25284"/>
                  </a:cubicBezTo>
                  <a:cubicBezTo>
                    <a:pt x="40387" y="24815"/>
                    <a:pt x="40463" y="24357"/>
                    <a:pt x="40439" y="23895"/>
                  </a:cubicBezTo>
                  <a:cubicBezTo>
                    <a:pt x="40420" y="23538"/>
                    <a:pt x="40325" y="23186"/>
                    <a:pt x="40269" y="22831"/>
                  </a:cubicBezTo>
                  <a:cubicBezTo>
                    <a:pt x="40246" y="22690"/>
                    <a:pt x="40235" y="22547"/>
                    <a:pt x="40223" y="22404"/>
                  </a:cubicBezTo>
                  <a:cubicBezTo>
                    <a:pt x="40200" y="22108"/>
                    <a:pt x="40181" y="21812"/>
                    <a:pt x="40157" y="21517"/>
                  </a:cubicBezTo>
                  <a:cubicBezTo>
                    <a:pt x="40140" y="21316"/>
                    <a:pt x="40132" y="21112"/>
                    <a:pt x="40095" y="20915"/>
                  </a:cubicBezTo>
                  <a:cubicBezTo>
                    <a:pt x="40028" y="20561"/>
                    <a:pt x="39943" y="20210"/>
                    <a:pt x="39868" y="19858"/>
                  </a:cubicBezTo>
                  <a:cubicBezTo>
                    <a:pt x="39838" y="19717"/>
                    <a:pt x="39823" y="19571"/>
                    <a:pt x="39789" y="19431"/>
                  </a:cubicBezTo>
                  <a:cubicBezTo>
                    <a:pt x="39674" y="18952"/>
                    <a:pt x="39561" y="18472"/>
                    <a:pt x="39433" y="17996"/>
                  </a:cubicBezTo>
                  <a:cubicBezTo>
                    <a:pt x="39292" y="17473"/>
                    <a:pt x="39140" y="16953"/>
                    <a:pt x="38981" y="16434"/>
                  </a:cubicBezTo>
                  <a:cubicBezTo>
                    <a:pt x="38843" y="15988"/>
                    <a:pt x="38703" y="15542"/>
                    <a:pt x="38539" y="15106"/>
                  </a:cubicBezTo>
                  <a:cubicBezTo>
                    <a:pt x="38419" y="14789"/>
                    <a:pt x="38222" y="14500"/>
                    <a:pt x="38124" y="14179"/>
                  </a:cubicBezTo>
                  <a:cubicBezTo>
                    <a:pt x="38021" y="13844"/>
                    <a:pt x="37755" y="13598"/>
                    <a:pt x="37711" y="13218"/>
                  </a:cubicBezTo>
                  <a:cubicBezTo>
                    <a:pt x="37675" y="12908"/>
                    <a:pt x="37463" y="12613"/>
                    <a:pt x="37310" y="12322"/>
                  </a:cubicBezTo>
                  <a:cubicBezTo>
                    <a:pt x="37078" y="11877"/>
                    <a:pt x="36849" y="11427"/>
                    <a:pt x="36582" y="11002"/>
                  </a:cubicBezTo>
                  <a:cubicBezTo>
                    <a:pt x="36311" y="10570"/>
                    <a:pt x="35991" y="10168"/>
                    <a:pt x="35701" y="9748"/>
                  </a:cubicBezTo>
                  <a:cubicBezTo>
                    <a:pt x="35410" y="9327"/>
                    <a:pt x="35129" y="8897"/>
                    <a:pt x="34843" y="8473"/>
                  </a:cubicBezTo>
                  <a:cubicBezTo>
                    <a:pt x="34635" y="8166"/>
                    <a:pt x="34438" y="7850"/>
                    <a:pt x="34212" y="7557"/>
                  </a:cubicBezTo>
                  <a:cubicBezTo>
                    <a:pt x="34051" y="7346"/>
                    <a:pt x="33841" y="7171"/>
                    <a:pt x="33668" y="6969"/>
                  </a:cubicBezTo>
                  <a:cubicBezTo>
                    <a:pt x="33304" y="6548"/>
                    <a:pt x="32962" y="6107"/>
                    <a:pt x="32584" y="5698"/>
                  </a:cubicBezTo>
                  <a:cubicBezTo>
                    <a:pt x="32358" y="5453"/>
                    <a:pt x="32243" y="5104"/>
                    <a:pt x="31903" y="4966"/>
                  </a:cubicBezTo>
                  <a:cubicBezTo>
                    <a:pt x="31868" y="4949"/>
                    <a:pt x="31840" y="4923"/>
                    <a:pt x="31819" y="4890"/>
                  </a:cubicBezTo>
                  <a:cubicBezTo>
                    <a:pt x="31643" y="4616"/>
                    <a:pt x="31477" y="4337"/>
                    <a:pt x="31293" y="4069"/>
                  </a:cubicBezTo>
                  <a:cubicBezTo>
                    <a:pt x="31177" y="3899"/>
                    <a:pt x="31036" y="3746"/>
                    <a:pt x="30908" y="3582"/>
                  </a:cubicBezTo>
                  <a:cubicBezTo>
                    <a:pt x="30765" y="3398"/>
                    <a:pt x="30628" y="3207"/>
                    <a:pt x="30481" y="3025"/>
                  </a:cubicBezTo>
                  <a:cubicBezTo>
                    <a:pt x="30324" y="2832"/>
                    <a:pt x="30158" y="2647"/>
                    <a:pt x="29994" y="2461"/>
                  </a:cubicBezTo>
                  <a:cubicBezTo>
                    <a:pt x="29821" y="2266"/>
                    <a:pt x="29648" y="2072"/>
                    <a:pt x="29474" y="1880"/>
                  </a:cubicBezTo>
                  <a:cubicBezTo>
                    <a:pt x="29307" y="1697"/>
                    <a:pt x="29136" y="1515"/>
                    <a:pt x="28971" y="1330"/>
                  </a:cubicBezTo>
                  <a:cubicBezTo>
                    <a:pt x="28821" y="1164"/>
                    <a:pt x="28673" y="994"/>
                    <a:pt x="28524" y="827"/>
                  </a:cubicBezTo>
                  <a:cubicBezTo>
                    <a:pt x="28413" y="702"/>
                    <a:pt x="28335" y="642"/>
                    <a:pt x="28261" y="642"/>
                  </a:cubicBezTo>
                  <a:cubicBezTo>
                    <a:pt x="28177" y="642"/>
                    <a:pt x="28098" y="720"/>
                    <a:pt x="27982" y="868"/>
                  </a:cubicBezTo>
                  <a:cubicBezTo>
                    <a:pt x="27776" y="1128"/>
                    <a:pt x="27820" y="1342"/>
                    <a:pt x="27980" y="1584"/>
                  </a:cubicBezTo>
                  <a:cubicBezTo>
                    <a:pt x="28047" y="1684"/>
                    <a:pt x="28099" y="1795"/>
                    <a:pt x="28162" y="1898"/>
                  </a:cubicBezTo>
                  <a:cubicBezTo>
                    <a:pt x="28271" y="2078"/>
                    <a:pt x="28328" y="2258"/>
                    <a:pt x="28236" y="2467"/>
                  </a:cubicBezTo>
                  <a:cubicBezTo>
                    <a:pt x="28146" y="2670"/>
                    <a:pt x="28190" y="2855"/>
                    <a:pt x="28320" y="3040"/>
                  </a:cubicBezTo>
                  <a:cubicBezTo>
                    <a:pt x="28589" y="3424"/>
                    <a:pt x="28842" y="3821"/>
                    <a:pt x="29100" y="4215"/>
                  </a:cubicBezTo>
                  <a:cubicBezTo>
                    <a:pt x="29470" y="4779"/>
                    <a:pt x="29864" y="5328"/>
                    <a:pt x="30200" y="5913"/>
                  </a:cubicBezTo>
                  <a:cubicBezTo>
                    <a:pt x="30411" y="6282"/>
                    <a:pt x="30573" y="6692"/>
                    <a:pt x="30684" y="7102"/>
                  </a:cubicBezTo>
                  <a:cubicBezTo>
                    <a:pt x="30789" y="7490"/>
                    <a:pt x="30798" y="7904"/>
                    <a:pt x="30849" y="8305"/>
                  </a:cubicBezTo>
                  <a:cubicBezTo>
                    <a:pt x="30855" y="8350"/>
                    <a:pt x="30852" y="8399"/>
                    <a:pt x="30868" y="8440"/>
                  </a:cubicBezTo>
                  <a:cubicBezTo>
                    <a:pt x="31048" y="8891"/>
                    <a:pt x="30910" y="9352"/>
                    <a:pt x="30906" y="9808"/>
                  </a:cubicBezTo>
                  <a:cubicBezTo>
                    <a:pt x="30905" y="10161"/>
                    <a:pt x="30868" y="10514"/>
                    <a:pt x="30795" y="10860"/>
                  </a:cubicBezTo>
                  <a:cubicBezTo>
                    <a:pt x="30750" y="11068"/>
                    <a:pt x="30627" y="11274"/>
                    <a:pt x="30495" y="11446"/>
                  </a:cubicBezTo>
                  <a:cubicBezTo>
                    <a:pt x="30317" y="11676"/>
                    <a:pt x="30110" y="11887"/>
                    <a:pt x="29891" y="12080"/>
                  </a:cubicBezTo>
                  <a:cubicBezTo>
                    <a:pt x="29663" y="12280"/>
                    <a:pt x="29401" y="12440"/>
                    <a:pt x="29167" y="12633"/>
                  </a:cubicBezTo>
                  <a:cubicBezTo>
                    <a:pt x="29034" y="12742"/>
                    <a:pt x="28927" y="12882"/>
                    <a:pt x="28806" y="13007"/>
                  </a:cubicBezTo>
                  <a:cubicBezTo>
                    <a:pt x="28584" y="13239"/>
                    <a:pt x="28269" y="13278"/>
                    <a:pt x="27989" y="13389"/>
                  </a:cubicBezTo>
                  <a:cubicBezTo>
                    <a:pt x="27927" y="13414"/>
                    <a:pt x="27848" y="13414"/>
                    <a:pt x="27799" y="13452"/>
                  </a:cubicBezTo>
                  <a:cubicBezTo>
                    <a:pt x="27370" y="13778"/>
                    <a:pt x="26893" y="13930"/>
                    <a:pt x="26383" y="13930"/>
                  </a:cubicBezTo>
                  <a:cubicBezTo>
                    <a:pt x="26268" y="13930"/>
                    <a:pt x="26151" y="13922"/>
                    <a:pt x="26033" y="13907"/>
                  </a:cubicBezTo>
                  <a:cubicBezTo>
                    <a:pt x="25603" y="13852"/>
                    <a:pt x="25182" y="13736"/>
                    <a:pt x="24754" y="13675"/>
                  </a:cubicBezTo>
                  <a:cubicBezTo>
                    <a:pt x="24526" y="13643"/>
                    <a:pt x="24348" y="13539"/>
                    <a:pt x="24171" y="13412"/>
                  </a:cubicBezTo>
                  <a:cubicBezTo>
                    <a:pt x="24127" y="13381"/>
                    <a:pt x="24078" y="13360"/>
                    <a:pt x="24026" y="13349"/>
                  </a:cubicBezTo>
                  <a:cubicBezTo>
                    <a:pt x="23483" y="13217"/>
                    <a:pt x="23051" y="12868"/>
                    <a:pt x="22575" y="12607"/>
                  </a:cubicBezTo>
                  <a:cubicBezTo>
                    <a:pt x="22443" y="12534"/>
                    <a:pt x="22342" y="12408"/>
                    <a:pt x="22215" y="12322"/>
                  </a:cubicBezTo>
                  <a:cubicBezTo>
                    <a:pt x="21801" y="12038"/>
                    <a:pt x="21377" y="11768"/>
                    <a:pt x="20965" y="11481"/>
                  </a:cubicBezTo>
                  <a:cubicBezTo>
                    <a:pt x="20472" y="11138"/>
                    <a:pt x="19994" y="10774"/>
                    <a:pt x="19496" y="10438"/>
                  </a:cubicBezTo>
                  <a:cubicBezTo>
                    <a:pt x="18949" y="10068"/>
                    <a:pt x="18401" y="9703"/>
                    <a:pt x="17939" y="9221"/>
                  </a:cubicBezTo>
                  <a:cubicBezTo>
                    <a:pt x="17688" y="8961"/>
                    <a:pt x="17392" y="8745"/>
                    <a:pt x="17123" y="8502"/>
                  </a:cubicBezTo>
                  <a:cubicBezTo>
                    <a:pt x="16931" y="8327"/>
                    <a:pt x="16750" y="8138"/>
                    <a:pt x="16564" y="7957"/>
                  </a:cubicBezTo>
                  <a:cubicBezTo>
                    <a:pt x="16339" y="7738"/>
                    <a:pt x="16120" y="7511"/>
                    <a:pt x="15885" y="7303"/>
                  </a:cubicBezTo>
                  <a:cubicBezTo>
                    <a:pt x="15528" y="6985"/>
                    <a:pt x="15160" y="6679"/>
                    <a:pt x="14796" y="6368"/>
                  </a:cubicBezTo>
                  <a:cubicBezTo>
                    <a:pt x="14774" y="6349"/>
                    <a:pt x="14745" y="6329"/>
                    <a:pt x="14735" y="6304"/>
                  </a:cubicBezTo>
                  <a:cubicBezTo>
                    <a:pt x="14597" y="5931"/>
                    <a:pt x="14284" y="5711"/>
                    <a:pt x="14011" y="5453"/>
                  </a:cubicBezTo>
                  <a:cubicBezTo>
                    <a:pt x="13710" y="5169"/>
                    <a:pt x="13435" y="4858"/>
                    <a:pt x="13145" y="4563"/>
                  </a:cubicBezTo>
                  <a:cubicBezTo>
                    <a:pt x="12777" y="4190"/>
                    <a:pt x="12405" y="3821"/>
                    <a:pt x="12035" y="3449"/>
                  </a:cubicBezTo>
                  <a:cubicBezTo>
                    <a:pt x="11892" y="3305"/>
                    <a:pt x="11763" y="3144"/>
                    <a:pt x="11605" y="3016"/>
                  </a:cubicBezTo>
                  <a:cubicBezTo>
                    <a:pt x="11415" y="2862"/>
                    <a:pt x="11191" y="2748"/>
                    <a:pt x="11000" y="2594"/>
                  </a:cubicBezTo>
                  <a:cubicBezTo>
                    <a:pt x="10647" y="2316"/>
                    <a:pt x="10317" y="2009"/>
                    <a:pt x="9960" y="1737"/>
                  </a:cubicBezTo>
                  <a:cubicBezTo>
                    <a:pt x="9752" y="1579"/>
                    <a:pt x="9517" y="1454"/>
                    <a:pt x="9281" y="1339"/>
                  </a:cubicBezTo>
                  <a:cubicBezTo>
                    <a:pt x="8922" y="1165"/>
                    <a:pt x="8535" y="1044"/>
                    <a:pt x="8313" y="669"/>
                  </a:cubicBezTo>
                  <a:cubicBezTo>
                    <a:pt x="8267" y="591"/>
                    <a:pt x="8169" y="533"/>
                    <a:pt x="8081" y="497"/>
                  </a:cubicBezTo>
                  <a:cubicBezTo>
                    <a:pt x="7490" y="248"/>
                    <a:pt x="6882" y="129"/>
                    <a:pt x="6253" y="129"/>
                  </a:cubicBezTo>
                  <a:cubicBezTo>
                    <a:pt x="6091" y="129"/>
                    <a:pt x="5927" y="137"/>
                    <a:pt x="5762" y="153"/>
                  </a:cubicBezTo>
                  <a:cubicBezTo>
                    <a:pt x="5698" y="159"/>
                    <a:pt x="5632" y="162"/>
                    <a:pt x="5567" y="162"/>
                  </a:cubicBezTo>
                  <a:cubicBezTo>
                    <a:pt x="5299" y="162"/>
                    <a:pt x="5027" y="118"/>
                    <a:pt x="4757" y="114"/>
                  </a:cubicBezTo>
                  <a:cubicBezTo>
                    <a:pt x="4750" y="114"/>
                    <a:pt x="4744" y="114"/>
                    <a:pt x="4737" y="114"/>
                  </a:cubicBezTo>
                  <a:cubicBezTo>
                    <a:pt x="4555" y="114"/>
                    <a:pt x="4373" y="152"/>
                    <a:pt x="4191" y="152"/>
                  </a:cubicBezTo>
                  <a:cubicBezTo>
                    <a:pt x="4178" y="152"/>
                    <a:pt x="4164" y="152"/>
                    <a:pt x="4151" y="152"/>
                  </a:cubicBezTo>
                  <a:cubicBezTo>
                    <a:pt x="3860" y="139"/>
                    <a:pt x="3570" y="101"/>
                    <a:pt x="3280" y="68"/>
                  </a:cubicBezTo>
                  <a:cubicBezTo>
                    <a:pt x="3233" y="62"/>
                    <a:pt x="3189" y="23"/>
                    <a:pt x="3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5"/>
            <p:cNvSpPr/>
            <p:nvPr/>
          </p:nvSpPr>
          <p:spPr>
            <a:xfrm>
              <a:off x="4289357" y="3052844"/>
              <a:ext cx="11625" cy="89860"/>
            </a:xfrm>
            <a:custGeom>
              <a:rect b="b" l="l" r="r" t="t"/>
              <a:pathLst>
                <a:path extrusionOk="0" h="4986" w="645">
                  <a:moveTo>
                    <a:pt x="594" y="0"/>
                  </a:moveTo>
                  <a:cubicBezTo>
                    <a:pt x="582" y="105"/>
                    <a:pt x="569" y="210"/>
                    <a:pt x="556" y="314"/>
                  </a:cubicBezTo>
                  <a:cubicBezTo>
                    <a:pt x="397" y="1578"/>
                    <a:pt x="186" y="2838"/>
                    <a:pt x="90" y="4108"/>
                  </a:cubicBezTo>
                  <a:cubicBezTo>
                    <a:pt x="68" y="4401"/>
                    <a:pt x="36" y="4694"/>
                    <a:pt x="0" y="4985"/>
                  </a:cubicBezTo>
                  <a:cubicBezTo>
                    <a:pt x="47" y="4900"/>
                    <a:pt x="91" y="4811"/>
                    <a:pt x="134" y="4719"/>
                  </a:cubicBezTo>
                  <a:cubicBezTo>
                    <a:pt x="363" y="4216"/>
                    <a:pt x="537" y="3722"/>
                    <a:pt x="500" y="3155"/>
                  </a:cubicBezTo>
                  <a:cubicBezTo>
                    <a:pt x="477" y="2825"/>
                    <a:pt x="539" y="2490"/>
                    <a:pt x="571" y="2158"/>
                  </a:cubicBezTo>
                  <a:cubicBezTo>
                    <a:pt x="632" y="1556"/>
                    <a:pt x="644" y="949"/>
                    <a:pt x="609" y="344"/>
                  </a:cubicBezTo>
                  <a:cubicBezTo>
                    <a:pt x="602" y="230"/>
                    <a:pt x="597" y="115"/>
                    <a:pt x="5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5"/>
            <p:cNvSpPr/>
            <p:nvPr/>
          </p:nvSpPr>
          <p:spPr>
            <a:xfrm>
              <a:off x="3689136" y="2572923"/>
              <a:ext cx="505" cy="2397"/>
            </a:xfrm>
            <a:custGeom>
              <a:rect b="b" l="l" r="r" t="t"/>
              <a:pathLst>
                <a:path extrusionOk="0" h="133" w="28">
                  <a:moveTo>
                    <a:pt x="5" y="0"/>
                  </a:moveTo>
                  <a:cubicBezTo>
                    <a:pt x="3" y="44"/>
                    <a:pt x="1" y="88"/>
                    <a:pt x="0" y="132"/>
                  </a:cubicBezTo>
                  <a:cubicBezTo>
                    <a:pt x="5" y="120"/>
                    <a:pt x="8" y="109"/>
                    <a:pt x="11" y="96"/>
                  </a:cubicBezTo>
                  <a:cubicBezTo>
                    <a:pt x="17" y="76"/>
                    <a:pt x="21" y="55"/>
                    <a:pt x="27" y="34"/>
                  </a:cubicBezTo>
                  <a:lnTo>
                    <a:pt x="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5"/>
            <p:cNvSpPr/>
            <p:nvPr/>
          </p:nvSpPr>
          <p:spPr>
            <a:xfrm>
              <a:off x="3983876" y="2237777"/>
              <a:ext cx="316781" cy="931223"/>
            </a:xfrm>
            <a:custGeom>
              <a:rect b="b" l="l" r="r" t="t"/>
              <a:pathLst>
                <a:path extrusionOk="0" h="51670" w="17577">
                  <a:moveTo>
                    <a:pt x="7951" y="0"/>
                  </a:moveTo>
                  <a:cubicBezTo>
                    <a:pt x="7750" y="0"/>
                    <a:pt x="7552" y="119"/>
                    <a:pt x="7419" y="348"/>
                  </a:cubicBezTo>
                  <a:cubicBezTo>
                    <a:pt x="7254" y="634"/>
                    <a:pt x="7097" y="941"/>
                    <a:pt x="7017" y="1259"/>
                  </a:cubicBezTo>
                  <a:cubicBezTo>
                    <a:pt x="6885" y="1789"/>
                    <a:pt x="6789" y="2326"/>
                    <a:pt x="6728" y="2868"/>
                  </a:cubicBezTo>
                  <a:cubicBezTo>
                    <a:pt x="6609" y="3920"/>
                    <a:pt x="6488" y="4974"/>
                    <a:pt x="6434" y="6031"/>
                  </a:cubicBezTo>
                  <a:cubicBezTo>
                    <a:pt x="6384" y="6997"/>
                    <a:pt x="6424" y="7968"/>
                    <a:pt x="6424" y="8957"/>
                  </a:cubicBezTo>
                  <a:cubicBezTo>
                    <a:pt x="7704" y="9543"/>
                    <a:pt x="7664" y="10700"/>
                    <a:pt x="7653" y="11869"/>
                  </a:cubicBezTo>
                  <a:cubicBezTo>
                    <a:pt x="8210" y="12180"/>
                    <a:pt x="8759" y="12492"/>
                    <a:pt x="9313" y="12795"/>
                  </a:cubicBezTo>
                  <a:cubicBezTo>
                    <a:pt x="9934" y="13135"/>
                    <a:pt x="10461" y="13578"/>
                    <a:pt x="10858" y="14169"/>
                  </a:cubicBezTo>
                  <a:cubicBezTo>
                    <a:pt x="11047" y="14451"/>
                    <a:pt x="11187" y="14748"/>
                    <a:pt x="11160" y="15103"/>
                  </a:cubicBezTo>
                  <a:cubicBezTo>
                    <a:pt x="11144" y="15309"/>
                    <a:pt x="11037" y="15447"/>
                    <a:pt x="10850" y="15507"/>
                  </a:cubicBezTo>
                  <a:cubicBezTo>
                    <a:pt x="10807" y="15521"/>
                    <a:pt x="10766" y="15528"/>
                    <a:pt x="10728" y="15528"/>
                  </a:cubicBezTo>
                  <a:cubicBezTo>
                    <a:pt x="10586" y="15528"/>
                    <a:pt x="10479" y="15436"/>
                    <a:pt x="10403" y="15297"/>
                  </a:cubicBezTo>
                  <a:cubicBezTo>
                    <a:pt x="10067" y="14676"/>
                    <a:pt x="9612" y="14166"/>
                    <a:pt x="9075" y="13706"/>
                  </a:cubicBezTo>
                  <a:cubicBezTo>
                    <a:pt x="8573" y="13277"/>
                    <a:pt x="7997" y="13052"/>
                    <a:pt x="7349" y="12845"/>
                  </a:cubicBezTo>
                  <a:cubicBezTo>
                    <a:pt x="7245" y="12960"/>
                    <a:pt x="7127" y="13055"/>
                    <a:pt x="7052" y="13176"/>
                  </a:cubicBezTo>
                  <a:cubicBezTo>
                    <a:pt x="6514" y="14041"/>
                    <a:pt x="5721" y="14659"/>
                    <a:pt x="4962" y="15304"/>
                  </a:cubicBezTo>
                  <a:cubicBezTo>
                    <a:pt x="4740" y="15494"/>
                    <a:pt x="4439" y="15599"/>
                    <a:pt x="4160" y="15710"/>
                  </a:cubicBezTo>
                  <a:cubicBezTo>
                    <a:pt x="4118" y="15727"/>
                    <a:pt x="4078" y="15735"/>
                    <a:pt x="4040" y="15735"/>
                  </a:cubicBezTo>
                  <a:cubicBezTo>
                    <a:pt x="3901" y="15735"/>
                    <a:pt x="3788" y="15633"/>
                    <a:pt x="3706" y="15506"/>
                  </a:cubicBezTo>
                  <a:cubicBezTo>
                    <a:pt x="3576" y="15309"/>
                    <a:pt x="3591" y="15061"/>
                    <a:pt x="3755" y="14925"/>
                  </a:cubicBezTo>
                  <a:cubicBezTo>
                    <a:pt x="3919" y="14790"/>
                    <a:pt x="4107" y="14689"/>
                    <a:pt x="4276" y="14562"/>
                  </a:cubicBezTo>
                  <a:cubicBezTo>
                    <a:pt x="4787" y="14183"/>
                    <a:pt x="5328" y="13836"/>
                    <a:pt x="5795" y="13409"/>
                  </a:cubicBezTo>
                  <a:cubicBezTo>
                    <a:pt x="6535" y="12732"/>
                    <a:pt x="6781" y="11833"/>
                    <a:pt x="6757" y="10852"/>
                  </a:cubicBezTo>
                  <a:cubicBezTo>
                    <a:pt x="6753" y="10731"/>
                    <a:pt x="6733" y="10611"/>
                    <a:pt x="6698" y="10494"/>
                  </a:cubicBezTo>
                  <a:cubicBezTo>
                    <a:pt x="6586" y="10127"/>
                    <a:pt x="6412" y="9958"/>
                    <a:pt x="6121" y="9958"/>
                  </a:cubicBezTo>
                  <a:cubicBezTo>
                    <a:pt x="6027" y="9958"/>
                    <a:pt x="5921" y="9975"/>
                    <a:pt x="5801" y="10010"/>
                  </a:cubicBezTo>
                  <a:cubicBezTo>
                    <a:pt x="5269" y="10160"/>
                    <a:pt x="4762" y="10390"/>
                    <a:pt x="4354" y="10754"/>
                  </a:cubicBezTo>
                  <a:cubicBezTo>
                    <a:pt x="3536" y="11482"/>
                    <a:pt x="2665" y="12135"/>
                    <a:pt x="1769" y="12762"/>
                  </a:cubicBezTo>
                  <a:cubicBezTo>
                    <a:pt x="973" y="13321"/>
                    <a:pt x="482" y="14763"/>
                    <a:pt x="727" y="15694"/>
                  </a:cubicBezTo>
                  <a:cubicBezTo>
                    <a:pt x="900" y="16349"/>
                    <a:pt x="1176" y="16946"/>
                    <a:pt x="1652" y="17443"/>
                  </a:cubicBezTo>
                  <a:cubicBezTo>
                    <a:pt x="2134" y="17945"/>
                    <a:pt x="2580" y="18485"/>
                    <a:pt x="3089" y="18956"/>
                  </a:cubicBezTo>
                  <a:cubicBezTo>
                    <a:pt x="3509" y="19345"/>
                    <a:pt x="4034" y="19601"/>
                    <a:pt x="4558" y="19837"/>
                  </a:cubicBezTo>
                  <a:cubicBezTo>
                    <a:pt x="4973" y="20023"/>
                    <a:pt x="5402" y="20184"/>
                    <a:pt x="5803" y="20396"/>
                  </a:cubicBezTo>
                  <a:cubicBezTo>
                    <a:pt x="6403" y="20714"/>
                    <a:pt x="6966" y="21082"/>
                    <a:pt x="6999" y="21868"/>
                  </a:cubicBezTo>
                  <a:cubicBezTo>
                    <a:pt x="7503" y="23183"/>
                    <a:pt x="7416" y="24557"/>
                    <a:pt x="7349" y="25914"/>
                  </a:cubicBezTo>
                  <a:cubicBezTo>
                    <a:pt x="7285" y="27214"/>
                    <a:pt x="7091" y="28499"/>
                    <a:pt x="6807" y="29778"/>
                  </a:cubicBezTo>
                  <a:cubicBezTo>
                    <a:pt x="6551" y="30927"/>
                    <a:pt x="6288" y="32080"/>
                    <a:pt x="6076" y="33238"/>
                  </a:cubicBezTo>
                  <a:cubicBezTo>
                    <a:pt x="5706" y="35265"/>
                    <a:pt x="5835" y="37281"/>
                    <a:pt x="6408" y="39263"/>
                  </a:cubicBezTo>
                  <a:cubicBezTo>
                    <a:pt x="6499" y="39580"/>
                    <a:pt x="6672" y="39873"/>
                    <a:pt x="6792" y="40183"/>
                  </a:cubicBezTo>
                  <a:cubicBezTo>
                    <a:pt x="6846" y="40321"/>
                    <a:pt x="6880" y="40465"/>
                    <a:pt x="6893" y="40612"/>
                  </a:cubicBezTo>
                  <a:cubicBezTo>
                    <a:pt x="6903" y="40739"/>
                    <a:pt x="6736" y="40863"/>
                    <a:pt x="6607" y="40863"/>
                  </a:cubicBezTo>
                  <a:cubicBezTo>
                    <a:pt x="6595" y="40863"/>
                    <a:pt x="6584" y="40862"/>
                    <a:pt x="6574" y="40860"/>
                  </a:cubicBezTo>
                  <a:cubicBezTo>
                    <a:pt x="6285" y="40806"/>
                    <a:pt x="6067" y="40640"/>
                    <a:pt x="5934" y="40391"/>
                  </a:cubicBezTo>
                  <a:cubicBezTo>
                    <a:pt x="5634" y="39829"/>
                    <a:pt x="5340" y="39264"/>
                    <a:pt x="5288" y="38609"/>
                  </a:cubicBezTo>
                  <a:cubicBezTo>
                    <a:pt x="5235" y="37944"/>
                    <a:pt x="5159" y="37281"/>
                    <a:pt x="5112" y="36617"/>
                  </a:cubicBezTo>
                  <a:cubicBezTo>
                    <a:pt x="5093" y="36355"/>
                    <a:pt x="5018" y="36172"/>
                    <a:pt x="4783" y="36018"/>
                  </a:cubicBezTo>
                  <a:cubicBezTo>
                    <a:pt x="3782" y="35366"/>
                    <a:pt x="3032" y="34439"/>
                    <a:pt x="2197" y="33607"/>
                  </a:cubicBezTo>
                  <a:cubicBezTo>
                    <a:pt x="2166" y="33577"/>
                    <a:pt x="2143" y="33542"/>
                    <a:pt x="2126" y="33502"/>
                  </a:cubicBezTo>
                  <a:cubicBezTo>
                    <a:pt x="2111" y="33515"/>
                    <a:pt x="2100" y="33528"/>
                    <a:pt x="2090" y="33544"/>
                  </a:cubicBezTo>
                  <a:cubicBezTo>
                    <a:pt x="1880" y="33908"/>
                    <a:pt x="1599" y="34231"/>
                    <a:pt x="1490" y="34655"/>
                  </a:cubicBezTo>
                  <a:cubicBezTo>
                    <a:pt x="1432" y="34876"/>
                    <a:pt x="1300" y="35077"/>
                    <a:pt x="1214" y="35292"/>
                  </a:cubicBezTo>
                  <a:cubicBezTo>
                    <a:pt x="1122" y="35528"/>
                    <a:pt x="1027" y="35764"/>
                    <a:pt x="962" y="36009"/>
                  </a:cubicBezTo>
                  <a:cubicBezTo>
                    <a:pt x="828" y="36510"/>
                    <a:pt x="694" y="37012"/>
                    <a:pt x="594" y="37520"/>
                  </a:cubicBezTo>
                  <a:cubicBezTo>
                    <a:pt x="521" y="37885"/>
                    <a:pt x="516" y="38261"/>
                    <a:pt x="452" y="38628"/>
                  </a:cubicBezTo>
                  <a:cubicBezTo>
                    <a:pt x="417" y="38827"/>
                    <a:pt x="322" y="39017"/>
                    <a:pt x="254" y="39211"/>
                  </a:cubicBezTo>
                  <a:cubicBezTo>
                    <a:pt x="249" y="39222"/>
                    <a:pt x="222" y="39229"/>
                    <a:pt x="222" y="39240"/>
                  </a:cubicBezTo>
                  <a:cubicBezTo>
                    <a:pt x="195" y="39500"/>
                    <a:pt x="176" y="39761"/>
                    <a:pt x="144" y="40020"/>
                  </a:cubicBezTo>
                  <a:cubicBezTo>
                    <a:pt x="118" y="40228"/>
                    <a:pt x="74" y="40433"/>
                    <a:pt x="42" y="40640"/>
                  </a:cubicBezTo>
                  <a:cubicBezTo>
                    <a:pt x="28" y="40707"/>
                    <a:pt x="23" y="40775"/>
                    <a:pt x="26" y="40844"/>
                  </a:cubicBezTo>
                  <a:cubicBezTo>
                    <a:pt x="60" y="41289"/>
                    <a:pt x="122" y="41735"/>
                    <a:pt x="125" y="42181"/>
                  </a:cubicBezTo>
                  <a:cubicBezTo>
                    <a:pt x="128" y="42484"/>
                    <a:pt x="28" y="42786"/>
                    <a:pt x="14" y="43090"/>
                  </a:cubicBezTo>
                  <a:cubicBezTo>
                    <a:pt x="1" y="43428"/>
                    <a:pt x="34" y="43766"/>
                    <a:pt x="46" y="44104"/>
                  </a:cubicBezTo>
                  <a:cubicBezTo>
                    <a:pt x="60" y="44515"/>
                    <a:pt x="60" y="44926"/>
                    <a:pt x="92" y="45336"/>
                  </a:cubicBezTo>
                  <a:cubicBezTo>
                    <a:pt x="126" y="45777"/>
                    <a:pt x="188" y="46217"/>
                    <a:pt x="240" y="46658"/>
                  </a:cubicBezTo>
                  <a:cubicBezTo>
                    <a:pt x="284" y="47035"/>
                    <a:pt x="327" y="47414"/>
                    <a:pt x="378" y="47791"/>
                  </a:cubicBezTo>
                  <a:cubicBezTo>
                    <a:pt x="392" y="47902"/>
                    <a:pt x="408" y="48013"/>
                    <a:pt x="433" y="48121"/>
                  </a:cubicBezTo>
                  <a:cubicBezTo>
                    <a:pt x="491" y="48115"/>
                    <a:pt x="546" y="48112"/>
                    <a:pt x="600" y="48112"/>
                  </a:cubicBezTo>
                  <a:cubicBezTo>
                    <a:pt x="993" y="48112"/>
                    <a:pt x="1286" y="48266"/>
                    <a:pt x="1548" y="48438"/>
                  </a:cubicBezTo>
                  <a:cubicBezTo>
                    <a:pt x="2498" y="49064"/>
                    <a:pt x="3550" y="49441"/>
                    <a:pt x="4609" y="49816"/>
                  </a:cubicBezTo>
                  <a:cubicBezTo>
                    <a:pt x="4979" y="49947"/>
                    <a:pt x="5335" y="50119"/>
                    <a:pt x="5692" y="50288"/>
                  </a:cubicBezTo>
                  <a:cubicBezTo>
                    <a:pt x="6657" y="50743"/>
                    <a:pt x="7715" y="50910"/>
                    <a:pt x="8714" y="51259"/>
                  </a:cubicBezTo>
                  <a:cubicBezTo>
                    <a:pt x="8883" y="51319"/>
                    <a:pt x="9068" y="51339"/>
                    <a:pt x="9247" y="51355"/>
                  </a:cubicBezTo>
                  <a:cubicBezTo>
                    <a:pt x="10275" y="51439"/>
                    <a:pt x="11301" y="51531"/>
                    <a:pt x="12329" y="51595"/>
                  </a:cubicBezTo>
                  <a:cubicBezTo>
                    <a:pt x="13010" y="51638"/>
                    <a:pt x="13694" y="51669"/>
                    <a:pt x="14376" y="51669"/>
                  </a:cubicBezTo>
                  <a:cubicBezTo>
                    <a:pt x="14450" y="51669"/>
                    <a:pt x="14524" y="51669"/>
                    <a:pt x="14598" y="51668"/>
                  </a:cubicBezTo>
                  <a:cubicBezTo>
                    <a:pt x="15052" y="51664"/>
                    <a:pt x="15500" y="51554"/>
                    <a:pt x="15869" y="51244"/>
                  </a:cubicBezTo>
                  <a:cubicBezTo>
                    <a:pt x="16006" y="51125"/>
                    <a:pt x="16152" y="51016"/>
                    <a:pt x="16305" y="50918"/>
                  </a:cubicBezTo>
                  <a:cubicBezTo>
                    <a:pt x="16594" y="50737"/>
                    <a:pt x="16791" y="50495"/>
                    <a:pt x="16950" y="50211"/>
                  </a:cubicBezTo>
                  <a:cubicBezTo>
                    <a:pt x="16986" y="49919"/>
                    <a:pt x="17018" y="49627"/>
                    <a:pt x="17039" y="49333"/>
                  </a:cubicBezTo>
                  <a:cubicBezTo>
                    <a:pt x="17136" y="48064"/>
                    <a:pt x="17347" y="46804"/>
                    <a:pt x="17505" y="45540"/>
                  </a:cubicBezTo>
                  <a:cubicBezTo>
                    <a:pt x="17519" y="45435"/>
                    <a:pt x="17531" y="45330"/>
                    <a:pt x="17543" y="45226"/>
                  </a:cubicBezTo>
                  <a:cubicBezTo>
                    <a:pt x="17523" y="44463"/>
                    <a:pt x="17576" y="43696"/>
                    <a:pt x="17573" y="42930"/>
                  </a:cubicBezTo>
                  <a:cubicBezTo>
                    <a:pt x="17570" y="42233"/>
                    <a:pt x="17533" y="41538"/>
                    <a:pt x="17516" y="40841"/>
                  </a:cubicBezTo>
                  <a:cubicBezTo>
                    <a:pt x="17502" y="40174"/>
                    <a:pt x="17453" y="39506"/>
                    <a:pt x="17493" y="38843"/>
                  </a:cubicBezTo>
                  <a:cubicBezTo>
                    <a:pt x="17540" y="38050"/>
                    <a:pt x="17493" y="37268"/>
                    <a:pt x="17401" y="36484"/>
                  </a:cubicBezTo>
                  <a:cubicBezTo>
                    <a:pt x="17378" y="36273"/>
                    <a:pt x="17331" y="36061"/>
                    <a:pt x="17339" y="35851"/>
                  </a:cubicBezTo>
                  <a:cubicBezTo>
                    <a:pt x="17362" y="35152"/>
                    <a:pt x="17308" y="34463"/>
                    <a:pt x="17221" y="33767"/>
                  </a:cubicBezTo>
                  <a:cubicBezTo>
                    <a:pt x="17013" y="32114"/>
                    <a:pt x="16855" y="30455"/>
                    <a:pt x="16677" y="28797"/>
                  </a:cubicBezTo>
                  <a:cubicBezTo>
                    <a:pt x="16674" y="28767"/>
                    <a:pt x="16673" y="28736"/>
                    <a:pt x="16667" y="28707"/>
                  </a:cubicBezTo>
                  <a:cubicBezTo>
                    <a:pt x="16417" y="27335"/>
                    <a:pt x="16169" y="25964"/>
                    <a:pt x="15911" y="24594"/>
                  </a:cubicBezTo>
                  <a:cubicBezTo>
                    <a:pt x="15878" y="24417"/>
                    <a:pt x="15786" y="24252"/>
                    <a:pt x="15731" y="24080"/>
                  </a:cubicBezTo>
                  <a:cubicBezTo>
                    <a:pt x="15591" y="23649"/>
                    <a:pt x="15454" y="23217"/>
                    <a:pt x="15323" y="22783"/>
                  </a:cubicBezTo>
                  <a:cubicBezTo>
                    <a:pt x="15175" y="22291"/>
                    <a:pt x="15039" y="21796"/>
                    <a:pt x="14891" y="21304"/>
                  </a:cubicBezTo>
                  <a:cubicBezTo>
                    <a:pt x="14822" y="21072"/>
                    <a:pt x="14719" y="20849"/>
                    <a:pt x="14669" y="20613"/>
                  </a:cubicBezTo>
                  <a:cubicBezTo>
                    <a:pt x="14580" y="20192"/>
                    <a:pt x="14595" y="19793"/>
                    <a:pt x="14811" y="19384"/>
                  </a:cubicBezTo>
                  <a:cubicBezTo>
                    <a:pt x="15492" y="18092"/>
                    <a:pt x="15783" y="16713"/>
                    <a:pt x="15598" y="15251"/>
                  </a:cubicBezTo>
                  <a:cubicBezTo>
                    <a:pt x="15510" y="14560"/>
                    <a:pt x="15415" y="13869"/>
                    <a:pt x="15306" y="13180"/>
                  </a:cubicBezTo>
                  <a:cubicBezTo>
                    <a:pt x="15264" y="12916"/>
                    <a:pt x="15173" y="12661"/>
                    <a:pt x="15086" y="12329"/>
                  </a:cubicBezTo>
                  <a:cubicBezTo>
                    <a:pt x="14896" y="12416"/>
                    <a:pt x="14763" y="12461"/>
                    <a:pt x="14647" y="12533"/>
                  </a:cubicBezTo>
                  <a:cubicBezTo>
                    <a:pt x="14415" y="12676"/>
                    <a:pt x="14198" y="12844"/>
                    <a:pt x="13963" y="12980"/>
                  </a:cubicBezTo>
                  <a:cubicBezTo>
                    <a:pt x="13650" y="13163"/>
                    <a:pt x="13345" y="13253"/>
                    <a:pt x="13061" y="13253"/>
                  </a:cubicBezTo>
                  <a:cubicBezTo>
                    <a:pt x="12533" y="13253"/>
                    <a:pt x="12074" y="12944"/>
                    <a:pt x="11760" y="12349"/>
                  </a:cubicBezTo>
                  <a:cubicBezTo>
                    <a:pt x="11706" y="12245"/>
                    <a:pt x="11679" y="12127"/>
                    <a:pt x="11629" y="11988"/>
                  </a:cubicBezTo>
                  <a:cubicBezTo>
                    <a:pt x="11230" y="12029"/>
                    <a:pt x="10843" y="12098"/>
                    <a:pt x="10455" y="12104"/>
                  </a:cubicBezTo>
                  <a:cubicBezTo>
                    <a:pt x="10445" y="12104"/>
                    <a:pt x="10434" y="12104"/>
                    <a:pt x="10423" y="12104"/>
                  </a:cubicBezTo>
                  <a:cubicBezTo>
                    <a:pt x="9564" y="12104"/>
                    <a:pt x="8871" y="11525"/>
                    <a:pt x="8735" y="10674"/>
                  </a:cubicBezTo>
                  <a:cubicBezTo>
                    <a:pt x="8684" y="10351"/>
                    <a:pt x="8705" y="10010"/>
                    <a:pt x="8743" y="9682"/>
                  </a:cubicBezTo>
                  <a:cubicBezTo>
                    <a:pt x="8871" y="8600"/>
                    <a:pt x="9039" y="7521"/>
                    <a:pt x="9156" y="6436"/>
                  </a:cubicBezTo>
                  <a:cubicBezTo>
                    <a:pt x="9291" y="5197"/>
                    <a:pt x="9220" y="3956"/>
                    <a:pt x="9119" y="2717"/>
                  </a:cubicBezTo>
                  <a:cubicBezTo>
                    <a:pt x="9079" y="2236"/>
                    <a:pt x="9017" y="1751"/>
                    <a:pt x="8899" y="1284"/>
                  </a:cubicBezTo>
                  <a:cubicBezTo>
                    <a:pt x="8809" y="932"/>
                    <a:pt x="8659" y="599"/>
                    <a:pt x="8456" y="299"/>
                  </a:cubicBezTo>
                  <a:cubicBezTo>
                    <a:pt x="8318" y="98"/>
                    <a:pt x="8134" y="0"/>
                    <a:pt x="79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5"/>
            <p:cNvSpPr/>
            <p:nvPr/>
          </p:nvSpPr>
          <p:spPr>
            <a:xfrm>
              <a:off x="3383402" y="2062778"/>
              <a:ext cx="442651" cy="605808"/>
            </a:xfrm>
            <a:custGeom>
              <a:rect b="b" l="l" r="r" t="t"/>
              <a:pathLst>
                <a:path extrusionOk="0" h="33614" w="24561">
                  <a:moveTo>
                    <a:pt x="20904" y="1004"/>
                  </a:moveTo>
                  <a:cubicBezTo>
                    <a:pt x="21707" y="1152"/>
                    <a:pt x="22426" y="1363"/>
                    <a:pt x="23043" y="1836"/>
                  </a:cubicBezTo>
                  <a:cubicBezTo>
                    <a:pt x="23135" y="1906"/>
                    <a:pt x="23240" y="2014"/>
                    <a:pt x="23258" y="2118"/>
                  </a:cubicBezTo>
                  <a:cubicBezTo>
                    <a:pt x="23289" y="2284"/>
                    <a:pt x="23304" y="2492"/>
                    <a:pt x="23230" y="2629"/>
                  </a:cubicBezTo>
                  <a:cubicBezTo>
                    <a:pt x="23171" y="2739"/>
                    <a:pt x="23052" y="2788"/>
                    <a:pt x="22922" y="2788"/>
                  </a:cubicBezTo>
                  <a:cubicBezTo>
                    <a:pt x="22864" y="2788"/>
                    <a:pt x="22803" y="2778"/>
                    <a:pt x="22744" y="2759"/>
                  </a:cubicBezTo>
                  <a:cubicBezTo>
                    <a:pt x="22658" y="2732"/>
                    <a:pt x="22570" y="2697"/>
                    <a:pt x="22499" y="2644"/>
                  </a:cubicBezTo>
                  <a:cubicBezTo>
                    <a:pt x="21976" y="2253"/>
                    <a:pt x="21434" y="1924"/>
                    <a:pt x="20769" y="1924"/>
                  </a:cubicBezTo>
                  <a:cubicBezTo>
                    <a:pt x="20685" y="1924"/>
                    <a:pt x="20598" y="1929"/>
                    <a:pt x="20510" y="1940"/>
                  </a:cubicBezTo>
                  <a:cubicBezTo>
                    <a:pt x="20503" y="1941"/>
                    <a:pt x="20496" y="1941"/>
                    <a:pt x="20489" y="1941"/>
                  </a:cubicBezTo>
                  <a:cubicBezTo>
                    <a:pt x="20393" y="1941"/>
                    <a:pt x="20277" y="1864"/>
                    <a:pt x="20187" y="1803"/>
                  </a:cubicBezTo>
                  <a:cubicBezTo>
                    <a:pt x="20002" y="1677"/>
                    <a:pt x="19993" y="1359"/>
                    <a:pt x="20185" y="1266"/>
                  </a:cubicBezTo>
                  <a:cubicBezTo>
                    <a:pt x="20423" y="1150"/>
                    <a:pt x="20685" y="1083"/>
                    <a:pt x="20904" y="1004"/>
                  </a:cubicBezTo>
                  <a:close/>
                  <a:moveTo>
                    <a:pt x="13217" y="1390"/>
                  </a:moveTo>
                  <a:cubicBezTo>
                    <a:pt x="13296" y="1390"/>
                    <a:pt x="13378" y="1395"/>
                    <a:pt x="13461" y="1405"/>
                  </a:cubicBezTo>
                  <a:cubicBezTo>
                    <a:pt x="13737" y="1436"/>
                    <a:pt x="13940" y="1622"/>
                    <a:pt x="13952" y="1920"/>
                  </a:cubicBezTo>
                  <a:cubicBezTo>
                    <a:pt x="13899" y="1990"/>
                    <a:pt x="13836" y="2139"/>
                    <a:pt x="13723" y="2211"/>
                  </a:cubicBezTo>
                  <a:cubicBezTo>
                    <a:pt x="13604" y="2286"/>
                    <a:pt x="13441" y="2314"/>
                    <a:pt x="13294" y="2321"/>
                  </a:cubicBezTo>
                  <a:cubicBezTo>
                    <a:pt x="12718" y="2352"/>
                    <a:pt x="12259" y="2600"/>
                    <a:pt x="11894" y="3040"/>
                  </a:cubicBezTo>
                  <a:cubicBezTo>
                    <a:pt x="11798" y="3156"/>
                    <a:pt x="11710" y="3288"/>
                    <a:pt x="11590" y="3375"/>
                  </a:cubicBezTo>
                  <a:cubicBezTo>
                    <a:pt x="11499" y="3440"/>
                    <a:pt x="11396" y="3481"/>
                    <a:pt x="11290" y="3481"/>
                  </a:cubicBezTo>
                  <a:cubicBezTo>
                    <a:pt x="11221" y="3481"/>
                    <a:pt x="11150" y="3464"/>
                    <a:pt x="11079" y="3424"/>
                  </a:cubicBezTo>
                  <a:cubicBezTo>
                    <a:pt x="10915" y="3333"/>
                    <a:pt x="10824" y="3053"/>
                    <a:pt x="10941" y="2862"/>
                  </a:cubicBezTo>
                  <a:lnTo>
                    <a:pt x="10941" y="2860"/>
                  </a:lnTo>
                  <a:cubicBezTo>
                    <a:pt x="11079" y="2630"/>
                    <a:pt x="11238" y="2400"/>
                    <a:pt x="11436" y="2222"/>
                  </a:cubicBezTo>
                  <a:cubicBezTo>
                    <a:pt x="11948" y="1757"/>
                    <a:pt x="12510" y="1390"/>
                    <a:pt x="13217" y="1390"/>
                  </a:cubicBezTo>
                  <a:close/>
                  <a:moveTo>
                    <a:pt x="20954" y="4079"/>
                  </a:moveTo>
                  <a:cubicBezTo>
                    <a:pt x="20992" y="4079"/>
                    <a:pt x="21029" y="4083"/>
                    <a:pt x="21066" y="4093"/>
                  </a:cubicBezTo>
                  <a:cubicBezTo>
                    <a:pt x="21493" y="4208"/>
                    <a:pt x="21702" y="4513"/>
                    <a:pt x="21738" y="4949"/>
                  </a:cubicBezTo>
                  <a:cubicBezTo>
                    <a:pt x="21750" y="5098"/>
                    <a:pt x="21785" y="5246"/>
                    <a:pt x="21815" y="5415"/>
                  </a:cubicBezTo>
                  <a:cubicBezTo>
                    <a:pt x="21776" y="5664"/>
                    <a:pt x="21748" y="5934"/>
                    <a:pt x="21691" y="6198"/>
                  </a:cubicBezTo>
                  <a:cubicBezTo>
                    <a:pt x="21626" y="6490"/>
                    <a:pt x="21424" y="6660"/>
                    <a:pt x="21131" y="6713"/>
                  </a:cubicBezTo>
                  <a:cubicBezTo>
                    <a:pt x="21089" y="6720"/>
                    <a:pt x="21049" y="6724"/>
                    <a:pt x="21010" y="6724"/>
                  </a:cubicBezTo>
                  <a:cubicBezTo>
                    <a:pt x="20809" y="6724"/>
                    <a:pt x="20647" y="6628"/>
                    <a:pt x="20497" y="6464"/>
                  </a:cubicBezTo>
                  <a:cubicBezTo>
                    <a:pt x="20103" y="6026"/>
                    <a:pt x="20024" y="5507"/>
                    <a:pt x="20059" y="4954"/>
                  </a:cubicBezTo>
                  <a:cubicBezTo>
                    <a:pt x="20063" y="4870"/>
                    <a:pt x="20118" y="4787"/>
                    <a:pt x="20160" y="4708"/>
                  </a:cubicBezTo>
                  <a:cubicBezTo>
                    <a:pt x="20367" y="4328"/>
                    <a:pt x="20679" y="4079"/>
                    <a:pt x="20954" y="4079"/>
                  </a:cubicBezTo>
                  <a:close/>
                  <a:moveTo>
                    <a:pt x="13285" y="4540"/>
                  </a:moveTo>
                  <a:cubicBezTo>
                    <a:pt x="13334" y="4540"/>
                    <a:pt x="13386" y="4546"/>
                    <a:pt x="13440" y="4561"/>
                  </a:cubicBezTo>
                  <a:cubicBezTo>
                    <a:pt x="13751" y="4645"/>
                    <a:pt x="13972" y="4852"/>
                    <a:pt x="14043" y="5178"/>
                  </a:cubicBezTo>
                  <a:cubicBezTo>
                    <a:pt x="14094" y="5415"/>
                    <a:pt x="14119" y="5656"/>
                    <a:pt x="14155" y="5894"/>
                  </a:cubicBezTo>
                  <a:lnTo>
                    <a:pt x="14155" y="5894"/>
                  </a:lnTo>
                  <a:cubicBezTo>
                    <a:pt x="14118" y="6139"/>
                    <a:pt x="14085" y="6379"/>
                    <a:pt x="14042" y="6618"/>
                  </a:cubicBezTo>
                  <a:cubicBezTo>
                    <a:pt x="13996" y="6881"/>
                    <a:pt x="13839" y="7054"/>
                    <a:pt x="13583" y="7128"/>
                  </a:cubicBezTo>
                  <a:cubicBezTo>
                    <a:pt x="13502" y="7151"/>
                    <a:pt x="13424" y="7163"/>
                    <a:pt x="13350" y="7163"/>
                  </a:cubicBezTo>
                  <a:cubicBezTo>
                    <a:pt x="13161" y="7163"/>
                    <a:pt x="12994" y="7086"/>
                    <a:pt x="12843" y="6922"/>
                  </a:cubicBezTo>
                  <a:cubicBezTo>
                    <a:pt x="12302" y="6328"/>
                    <a:pt x="12239" y="5374"/>
                    <a:pt x="12720" y="4851"/>
                  </a:cubicBezTo>
                  <a:cubicBezTo>
                    <a:pt x="12878" y="4678"/>
                    <a:pt x="13061" y="4540"/>
                    <a:pt x="13285" y="4540"/>
                  </a:cubicBezTo>
                  <a:close/>
                  <a:moveTo>
                    <a:pt x="18574" y="4300"/>
                  </a:moveTo>
                  <a:cubicBezTo>
                    <a:pt x="18626" y="4571"/>
                    <a:pt x="18657" y="4774"/>
                    <a:pt x="18704" y="4973"/>
                  </a:cubicBezTo>
                  <a:cubicBezTo>
                    <a:pt x="18979" y="6122"/>
                    <a:pt x="19338" y="7242"/>
                    <a:pt x="19974" y="8247"/>
                  </a:cubicBezTo>
                  <a:cubicBezTo>
                    <a:pt x="20351" y="8841"/>
                    <a:pt x="20798" y="9377"/>
                    <a:pt x="21569" y="9484"/>
                  </a:cubicBezTo>
                  <a:cubicBezTo>
                    <a:pt x="21656" y="9495"/>
                    <a:pt x="21742" y="9537"/>
                    <a:pt x="21820" y="9580"/>
                  </a:cubicBezTo>
                  <a:cubicBezTo>
                    <a:pt x="22130" y="9751"/>
                    <a:pt x="22218" y="10156"/>
                    <a:pt x="22005" y="10440"/>
                  </a:cubicBezTo>
                  <a:cubicBezTo>
                    <a:pt x="21932" y="10535"/>
                    <a:pt x="21844" y="10621"/>
                    <a:pt x="21747" y="10692"/>
                  </a:cubicBezTo>
                  <a:cubicBezTo>
                    <a:pt x="20882" y="11351"/>
                    <a:pt x="20016" y="12008"/>
                    <a:pt x="19149" y="12663"/>
                  </a:cubicBezTo>
                  <a:cubicBezTo>
                    <a:pt x="19053" y="12735"/>
                    <a:pt x="18955" y="12840"/>
                    <a:pt x="18849" y="12853"/>
                  </a:cubicBezTo>
                  <a:cubicBezTo>
                    <a:pt x="18825" y="12855"/>
                    <a:pt x="18801" y="12856"/>
                    <a:pt x="18775" y="12856"/>
                  </a:cubicBezTo>
                  <a:cubicBezTo>
                    <a:pt x="18653" y="12856"/>
                    <a:pt x="18513" y="12828"/>
                    <a:pt x="18446" y="12757"/>
                  </a:cubicBezTo>
                  <a:cubicBezTo>
                    <a:pt x="18365" y="12671"/>
                    <a:pt x="18335" y="12468"/>
                    <a:pt x="18378" y="12353"/>
                  </a:cubicBezTo>
                  <a:cubicBezTo>
                    <a:pt x="18439" y="12192"/>
                    <a:pt x="18573" y="12048"/>
                    <a:pt x="18701" y="11924"/>
                  </a:cubicBezTo>
                  <a:cubicBezTo>
                    <a:pt x="19198" y="11439"/>
                    <a:pt x="19677" y="10933"/>
                    <a:pt x="20332" y="10642"/>
                  </a:cubicBezTo>
                  <a:cubicBezTo>
                    <a:pt x="20518" y="10560"/>
                    <a:pt x="20669" y="10402"/>
                    <a:pt x="20894" y="10236"/>
                  </a:cubicBezTo>
                  <a:cubicBezTo>
                    <a:pt x="20740" y="10117"/>
                    <a:pt x="20619" y="10039"/>
                    <a:pt x="20517" y="9943"/>
                  </a:cubicBezTo>
                  <a:cubicBezTo>
                    <a:pt x="20235" y="9673"/>
                    <a:pt x="19939" y="9412"/>
                    <a:pt x="19686" y="9116"/>
                  </a:cubicBezTo>
                  <a:cubicBezTo>
                    <a:pt x="19353" y="8727"/>
                    <a:pt x="18984" y="8345"/>
                    <a:pt x="18755" y="7896"/>
                  </a:cubicBezTo>
                  <a:cubicBezTo>
                    <a:pt x="18297" y="6999"/>
                    <a:pt x="18003" y="6045"/>
                    <a:pt x="18196" y="5010"/>
                  </a:cubicBezTo>
                  <a:lnTo>
                    <a:pt x="18197" y="5010"/>
                  </a:lnTo>
                  <a:cubicBezTo>
                    <a:pt x="18240" y="4777"/>
                    <a:pt x="18210" y="4517"/>
                    <a:pt x="18574" y="4300"/>
                  </a:cubicBezTo>
                  <a:close/>
                  <a:moveTo>
                    <a:pt x="3679" y="9435"/>
                  </a:moveTo>
                  <a:cubicBezTo>
                    <a:pt x="4223" y="9435"/>
                    <a:pt x="4755" y="9564"/>
                    <a:pt x="5163" y="9997"/>
                  </a:cubicBezTo>
                  <a:cubicBezTo>
                    <a:pt x="5630" y="10491"/>
                    <a:pt x="5978" y="11047"/>
                    <a:pt x="6053" y="11745"/>
                  </a:cubicBezTo>
                  <a:cubicBezTo>
                    <a:pt x="6078" y="11986"/>
                    <a:pt x="6157" y="12224"/>
                    <a:pt x="6160" y="12465"/>
                  </a:cubicBezTo>
                  <a:cubicBezTo>
                    <a:pt x="6162" y="12635"/>
                    <a:pt x="6104" y="12820"/>
                    <a:pt x="6020" y="12970"/>
                  </a:cubicBezTo>
                  <a:lnTo>
                    <a:pt x="6021" y="12970"/>
                  </a:lnTo>
                  <a:cubicBezTo>
                    <a:pt x="5978" y="13048"/>
                    <a:pt x="5836" y="13115"/>
                    <a:pt x="5738" y="13115"/>
                  </a:cubicBezTo>
                  <a:cubicBezTo>
                    <a:pt x="5731" y="13115"/>
                    <a:pt x="5724" y="13115"/>
                    <a:pt x="5718" y="13114"/>
                  </a:cubicBezTo>
                  <a:cubicBezTo>
                    <a:pt x="5625" y="13104"/>
                    <a:pt x="5508" y="12995"/>
                    <a:pt x="5468" y="12900"/>
                  </a:cubicBezTo>
                  <a:cubicBezTo>
                    <a:pt x="5411" y="12766"/>
                    <a:pt x="5400" y="12606"/>
                    <a:pt x="5395" y="12456"/>
                  </a:cubicBezTo>
                  <a:cubicBezTo>
                    <a:pt x="5380" y="11883"/>
                    <a:pt x="5092" y="11411"/>
                    <a:pt x="4827" y="10936"/>
                  </a:cubicBezTo>
                  <a:cubicBezTo>
                    <a:pt x="4643" y="10606"/>
                    <a:pt x="4315" y="10429"/>
                    <a:pt x="3956" y="10320"/>
                  </a:cubicBezTo>
                  <a:cubicBezTo>
                    <a:pt x="3859" y="10290"/>
                    <a:pt x="3764" y="10276"/>
                    <a:pt x="3673" y="10276"/>
                  </a:cubicBezTo>
                  <a:cubicBezTo>
                    <a:pt x="3179" y="10276"/>
                    <a:pt x="2819" y="10693"/>
                    <a:pt x="2903" y="11254"/>
                  </a:cubicBezTo>
                  <a:cubicBezTo>
                    <a:pt x="2921" y="11373"/>
                    <a:pt x="3012" y="11496"/>
                    <a:pt x="2990" y="11600"/>
                  </a:cubicBezTo>
                  <a:cubicBezTo>
                    <a:pt x="2962" y="11734"/>
                    <a:pt x="2879" y="11886"/>
                    <a:pt x="2772" y="11966"/>
                  </a:cubicBezTo>
                  <a:cubicBezTo>
                    <a:pt x="2701" y="12020"/>
                    <a:pt x="2620" y="12047"/>
                    <a:pt x="2538" y="12047"/>
                  </a:cubicBezTo>
                  <a:cubicBezTo>
                    <a:pt x="2445" y="12047"/>
                    <a:pt x="2351" y="12014"/>
                    <a:pt x="2266" y="11947"/>
                  </a:cubicBezTo>
                  <a:cubicBezTo>
                    <a:pt x="1997" y="11737"/>
                    <a:pt x="1942" y="11448"/>
                    <a:pt x="1915" y="11111"/>
                  </a:cubicBezTo>
                  <a:cubicBezTo>
                    <a:pt x="2027" y="10772"/>
                    <a:pt x="2090" y="10404"/>
                    <a:pt x="2261" y="10099"/>
                  </a:cubicBezTo>
                  <a:cubicBezTo>
                    <a:pt x="2520" y="9638"/>
                    <a:pt x="3014" y="9462"/>
                    <a:pt x="3497" y="9440"/>
                  </a:cubicBezTo>
                  <a:cubicBezTo>
                    <a:pt x="3558" y="9437"/>
                    <a:pt x="3619" y="9435"/>
                    <a:pt x="3679" y="9435"/>
                  </a:cubicBezTo>
                  <a:close/>
                  <a:moveTo>
                    <a:pt x="19866" y="13578"/>
                  </a:moveTo>
                  <a:cubicBezTo>
                    <a:pt x="20156" y="13578"/>
                    <a:pt x="20358" y="13798"/>
                    <a:pt x="20301" y="14116"/>
                  </a:cubicBezTo>
                  <a:cubicBezTo>
                    <a:pt x="20254" y="14378"/>
                    <a:pt x="20178" y="14649"/>
                    <a:pt x="20053" y="14884"/>
                  </a:cubicBezTo>
                  <a:cubicBezTo>
                    <a:pt x="19769" y="15419"/>
                    <a:pt x="19430" y="15927"/>
                    <a:pt x="19143" y="16460"/>
                  </a:cubicBezTo>
                  <a:cubicBezTo>
                    <a:pt x="18734" y="17217"/>
                    <a:pt x="18083" y="17503"/>
                    <a:pt x="17190" y="17505"/>
                  </a:cubicBezTo>
                  <a:cubicBezTo>
                    <a:pt x="17140" y="17513"/>
                    <a:pt x="17089" y="17517"/>
                    <a:pt x="17039" y="17517"/>
                  </a:cubicBezTo>
                  <a:cubicBezTo>
                    <a:pt x="16735" y="17517"/>
                    <a:pt x="16419" y="17374"/>
                    <a:pt x="16151" y="17174"/>
                  </a:cubicBezTo>
                  <a:cubicBezTo>
                    <a:pt x="15643" y="16795"/>
                    <a:pt x="15171" y="16367"/>
                    <a:pt x="14707" y="15932"/>
                  </a:cubicBezTo>
                  <a:cubicBezTo>
                    <a:pt x="14371" y="15618"/>
                    <a:pt x="14321" y="15188"/>
                    <a:pt x="14365" y="14752"/>
                  </a:cubicBezTo>
                  <a:lnTo>
                    <a:pt x="14366" y="14751"/>
                  </a:lnTo>
                  <a:cubicBezTo>
                    <a:pt x="14402" y="14399"/>
                    <a:pt x="14598" y="14214"/>
                    <a:pt x="14954" y="14179"/>
                  </a:cubicBezTo>
                  <a:cubicBezTo>
                    <a:pt x="15080" y="14166"/>
                    <a:pt x="15208" y="14154"/>
                    <a:pt x="15335" y="14154"/>
                  </a:cubicBezTo>
                  <a:cubicBezTo>
                    <a:pt x="15391" y="14154"/>
                    <a:pt x="15446" y="14156"/>
                    <a:pt x="15500" y="14162"/>
                  </a:cubicBezTo>
                  <a:cubicBezTo>
                    <a:pt x="15796" y="14195"/>
                    <a:pt x="16092" y="14209"/>
                    <a:pt x="16386" y="14209"/>
                  </a:cubicBezTo>
                  <a:cubicBezTo>
                    <a:pt x="16997" y="14209"/>
                    <a:pt x="17605" y="14148"/>
                    <a:pt x="18212" y="14069"/>
                  </a:cubicBezTo>
                  <a:cubicBezTo>
                    <a:pt x="18573" y="14022"/>
                    <a:pt x="18934" y="13985"/>
                    <a:pt x="19257" y="13787"/>
                  </a:cubicBezTo>
                  <a:cubicBezTo>
                    <a:pt x="19384" y="13709"/>
                    <a:pt x="19530" y="13652"/>
                    <a:pt x="19673" y="13608"/>
                  </a:cubicBezTo>
                  <a:cubicBezTo>
                    <a:pt x="19740" y="13588"/>
                    <a:pt x="19805" y="13578"/>
                    <a:pt x="19866" y="13578"/>
                  </a:cubicBezTo>
                  <a:close/>
                  <a:moveTo>
                    <a:pt x="17929" y="0"/>
                  </a:moveTo>
                  <a:cubicBezTo>
                    <a:pt x="17456" y="0"/>
                    <a:pt x="16984" y="36"/>
                    <a:pt x="16512" y="64"/>
                  </a:cubicBezTo>
                  <a:cubicBezTo>
                    <a:pt x="15484" y="125"/>
                    <a:pt x="14460" y="260"/>
                    <a:pt x="13439" y="392"/>
                  </a:cubicBezTo>
                  <a:cubicBezTo>
                    <a:pt x="13022" y="445"/>
                    <a:pt x="12611" y="561"/>
                    <a:pt x="12204" y="674"/>
                  </a:cubicBezTo>
                  <a:cubicBezTo>
                    <a:pt x="11561" y="850"/>
                    <a:pt x="10921" y="1039"/>
                    <a:pt x="10283" y="1233"/>
                  </a:cubicBezTo>
                  <a:cubicBezTo>
                    <a:pt x="8826" y="1676"/>
                    <a:pt x="7853" y="2170"/>
                    <a:pt x="6554" y="3119"/>
                  </a:cubicBezTo>
                  <a:cubicBezTo>
                    <a:pt x="6560" y="3217"/>
                    <a:pt x="6538" y="3348"/>
                    <a:pt x="6581" y="3450"/>
                  </a:cubicBezTo>
                  <a:cubicBezTo>
                    <a:pt x="6997" y="4439"/>
                    <a:pt x="7174" y="5486"/>
                    <a:pt x="7332" y="6537"/>
                  </a:cubicBezTo>
                  <a:cubicBezTo>
                    <a:pt x="7446" y="7298"/>
                    <a:pt x="7360" y="8041"/>
                    <a:pt x="7140" y="8778"/>
                  </a:cubicBezTo>
                  <a:cubicBezTo>
                    <a:pt x="7008" y="9221"/>
                    <a:pt x="6767" y="9531"/>
                    <a:pt x="6301" y="9621"/>
                  </a:cubicBezTo>
                  <a:cubicBezTo>
                    <a:pt x="6240" y="9585"/>
                    <a:pt x="6158" y="9566"/>
                    <a:pt x="6142" y="9523"/>
                  </a:cubicBezTo>
                  <a:cubicBezTo>
                    <a:pt x="5852" y="8716"/>
                    <a:pt x="5189" y="8211"/>
                    <a:pt x="4617" y="7634"/>
                  </a:cubicBezTo>
                  <a:cubicBezTo>
                    <a:pt x="4474" y="7490"/>
                    <a:pt x="4269" y="7349"/>
                    <a:pt x="4076" y="7322"/>
                  </a:cubicBezTo>
                  <a:cubicBezTo>
                    <a:pt x="3833" y="7287"/>
                    <a:pt x="3594" y="7268"/>
                    <a:pt x="3360" y="7268"/>
                  </a:cubicBezTo>
                  <a:cubicBezTo>
                    <a:pt x="2509" y="7268"/>
                    <a:pt x="1718" y="7514"/>
                    <a:pt x="1008" y="8109"/>
                  </a:cubicBezTo>
                  <a:cubicBezTo>
                    <a:pt x="387" y="8632"/>
                    <a:pt x="247" y="9344"/>
                    <a:pt x="191" y="10068"/>
                  </a:cubicBezTo>
                  <a:cubicBezTo>
                    <a:pt x="0" y="12511"/>
                    <a:pt x="1518" y="14164"/>
                    <a:pt x="3559" y="14721"/>
                  </a:cubicBezTo>
                  <a:cubicBezTo>
                    <a:pt x="3851" y="14801"/>
                    <a:pt x="4140" y="14854"/>
                    <a:pt x="4427" y="14854"/>
                  </a:cubicBezTo>
                  <a:cubicBezTo>
                    <a:pt x="4730" y="14854"/>
                    <a:pt x="5031" y="14795"/>
                    <a:pt x="5329" y="14646"/>
                  </a:cubicBezTo>
                  <a:cubicBezTo>
                    <a:pt x="5437" y="14592"/>
                    <a:pt x="5558" y="14562"/>
                    <a:pt x="5672" y="14519"/>
                  </a:cubicBezTo>
                  <a:cubicBezTo>
                    <a:pt x="5734" y="14496"/>
                    <a:pt x="5793" y="14484"/>
                    <a:pt x="5848" y="14484"/>
                  </a:cubicBezTo>
                  <a:cubicBezTo>
                    <a:pt x="5966" y="14484"/>
                    <a:pt x="6065" y="14541"/>
                    <a:pt x="6131" y="14673"/>
                  </a:cubicBezTo>
                  <a:cubicBezTo>
                    <a:pt x="6230" y="14871"/>
                    <a:pt x="6160" y="15113"/>
                    <a:pt x="5969" y="15228"/>
                  </a:cubicBezTo>
                  <a:cubicBezTo>
                    <a:pt x="5867" y="15291"/>
                    <a:pt x="5757" y="15353"/>
                    <a:pt x="5642" y="15384"/>
                  </a:cubicBezTo>
                  <a:cubicBezTo>
                    <a:pt x="5160" y="15514"/>
                    <a:pt x="4983" y="15875"/>
                    <a:pt x="4903" y="16320"/>
                  </a:cubicBezTo>
                  <a:cubicBezTo>
                    <a:pt x="4795" y="16917"/>
                    <a:pt x="4686" y="17512"/>
                    <a:pt x="4572" y="18108"/>
                  </a:cubicBezTo>
                  <a:cubicBezTo>
                    <a:pt x="4476" y="18614"/>
                    <a:pt x="4385" y="19122"/>
                    <a:pt x="4270" y="19624"/>
                  </a:cubicBezTo>
                  <a:cubicBezTo>
                    <a:pt x="3892" y="21279"/>
                    <a:pt x="3440" y="22920"/>
                    <a:pt x="3231" y="24611"/>
                  </a:cubicBezTo>
                  <a:cubicBezTo>
                    <a:pt x="3210" y="24790"/>
                    <a:pt x="3149" y="24966"/>
                    <a:pt x="3099" y="25141"/>
                  </a:cubicBezTo>
                  <a:cubicBezTo>
                    <a:pt x="3078" y="25222"/>
                    <a:pt x="3045" y="25301"/>
                    <a:pt x="3005" y="25375"/>
                  </a:cubicBezTo>
                  <a:cubicBezTo>
                    <a:pt x="3050" y="25426"/>
                    <a:pt x="3094" y="25480"/>
                    <a:pt x="3135" y="25535"/>
                  </a:cubicBezTo>
                  <a:cubicBezTo>
                    <a:pt x="3528" y="26051"/>
                    <a:pt x="3873" y="26602"/>
                    <a:pt x="4265" y="27118"/>
                  </a:cubicBezTo>
                  <a:cubicBezTo>
                    <a:pt x="4454" y="27367"/>
                    <a:pt x="4702" y="27571"/>
                    <a:pt x="4930" y="27790"/>
                  </a:cubicBezTo>
                  <a:cubicBezTo>
                    <a:pt x="5221" y="28070"/>
                    <a:pt x="5500" y="28363"/>
                    <a:pt x="5816" y="28612"/>
                  </a:cubicBezTo>
                  <a:cubicBezTo>
                    <a:pt x="6056" y="28799"/>
                    <a:pt x="6343" y="28927"/>
                    <a:pt x="6609" y="29079"/>
                  </a:cubicBezTo>
                  <a:cubicBezTo>
                    <a:pt x="6673" y="29116"/>
                    <a:pt x="6750" y="29138"/>
                    <a:pt x="6806" y="29185"/>
                  </a:cubicBezTo>
                  <a:cubicBezTo>
                    <a:pt x="7124" y="29451"/>
                    <a:pt x="7438" y="29723"/>
                    <a:pt x="7754" y="29991"/>
                  </a:cubicBezTo>
                  <a:cubicBezTo>
                    <a:pt x="8201" y="30371"/>
                    <a:pt x="8654" y="30748"/>
                    <a:pt x="9097" y="31135"/>
                  </a:cubicBezTo>
                  <a:cubicBezTo>
                    <a:pt x="9268" y="31285"/>
                    <a:pt x="9405" y="31479"/>
                    <a:pt x="9585" y="31615"/>
                  </a:cubicBezTo>
                  <a:cubicBezTo>
                    <a:pt x="9914" y="31863"/>
                    <a:pt x="10285" y="32056"/>
                    <a:pt x="10598" y="32321"/>
                  </a:cubicBezTo>
                  <a:cubicBezTo>
                    <a:pt x="10857" y="32542"/>
                    <a:pt x="11182" y="32655"/>
                    <a:pt x="11430" y="32869"/>
                  </a:cubicBezTo>
                  <a:cubicBezTo>
                    <a:pt x="11927" y="33301"/>
                    <a:pt x="12497" y="33477"/>
                    <a:pt x="13140" y="33478"/>
                  </a:cubicBezTo>
                  <a:cubicBezTo>
                    <a:pt x="13237" y="33478"/>
                    <a:pt x="13345" y="33491"/>
                    <a:pt x="13427" y="33535"/>
                  </a:cubicBezTo>
                  <a:cubicBezTo>
                    <a:pt x="13533" y="33592"/>
                    <a:pt x="13635" y="33613"/>
                    <a:pt x="13738" y="33613"/>
                  </a:cubicBezTo>
                  <a:cubicBezTo>
                    <a:pt x="13866" y="33613"/>
                    <a:pt x="13994" y="33581"/>
                    <a:pt x="14128" y="33545"/>
                  </a:cubicBezTo>
                  <a:cubicBezTo>
                    <a:pt x="14420" y="33467"/>
                    <a:pt x="14718" y="33410"/>
                    <a:pt x="15018" y="33371"/>
                  </a:cubicBezTo>
                  <a:cubicBezTo>
                    <a:pt x="15593" y="33295"/>
                    <a:pt x="15970" y="32932"/>
                    <a:pt x="16252" y="32479"/>
                  </a:cubicBezTo>
                  <a:cubicBezTo>
                    <a:pt x="16278" y="32439"/>
                    <a:pt x="16301" y="32397"/>
                    <a:pt x="16323" y="32355"/>
                  </a:cubicBezTo>
                  <a:lnTo>
                    <a:pt x="16323" y="32355"/>
                  </a:lnTo>
                  <a:cubicBezTo>
                    <a:pt x="16310" y="32357"/>
                    <a:pt x="16297" y="32357"/>
                    <a:pt x="16284" y="32357"/>
                  </a:cubicBezTo>
                  <a:cubicBezTo>
                    <a:pt x="16120" y="32357"/>
                    <a:pt x="15979" y="32242"/>
                    <a:pt x="15931" y="32079"/>
                  </a:cubicBezTo>
                  <a:cubicBezTo>
                    <a:pt x="15881" y="31911"/>
                    <a:pt x="15881" y="31721"/>
                    <a:pt x="15895" y="31543"/>
                  </a:cubicBezTo>
                  <a:cubicBezTo>
                    <a:pt x="15987" y="30366"/>
                    <a:pt x="16098" y="29188"/>
                    <a:pt x="16184" y="28010"/>
                  </a:cubicBezTo>
                  <a:cubicBezTo>
                    <a:pt x="16224" y="27449"/>
                    <a:pt x="16215" y="26884"/>
                    <a:pt x="16247" y="26323"/>
                  </a:cubicBezTo>
                  <a:cubicBezTo>
                    <a:pt x="16245" y="26320"/>
                    <a:pt x="16243" y="26317"/>
                    <a:pt x="16242" y="26315"/>
                  </a:cubicBezTo>
                  <a:cubicBezTo>
                    <a:pt x="16179" y="26212"/>
                    <a:pt x="16127" y="26100"/>
                    <a:pt x="16061" y="26000"/>
                  </a:cubicBezTo>
                  <a:cubicBezTo>
                    <a:pt x="15899" y="25759"/>
                    <a:pt x="15857" y="25544"/>
                    <a:pt x="16062" y="25284"/>
                  </a:cubicBezTo>
                  <a:cubicBezTo>
                    <a:pt x="16172" y="25145"/>
                    <a:pt x="16248" y="25067"/>
                    <a:pt x="16327" y="25058"/>
                  </a:cubicBezTo>
                  <a:cubicBezTo>
                    <a:pt x="16383" y="24227"/>
                    <a:pt x="16441" y="23395"/>
                    <a:pt x="16484" y="22564"/>
                  </a:cubicBezTo>
                  <a:cubicBezTo>
                    <a:pt x="16501" y="22239"/>
                    <a:pt x="16433" y="21909"/>
                    <a:pt x="16402" y="21559"/>
                  </a:cubicBezTo>
                  <a:cubicBezTo>
                    <a:pt x="16142" y="21459"/>
                    <a:pt x="15925" y="21348"/>
                    <a:pt x="15695" y="21292"/>
                  </a:cubicBezTo>
                  <a:cubicBezTo>
                    <a:pt x="15168" y="21163"/>
                    <a:pt x="14632" y="21064"/>
                    <a:pt x="14101" y="20950"/>
                  </a:cubicBezTo>
                  <a:cubicBezTo>
                    <a:pt x="14012" y="20931"/>
                    <a:pt x="13916" y="20917"/>
                    <a:pt x="13840" y="20872"/>
                  </a:cubicBezTo>
                  <a:cubicBezTo>
                    <a:pt x="12750" y="20209"/>
                    <a:pt x="11458" y="19964"/>
                    <a:pt x="10400" y="19231"/>
                  </a:cubicBezTo>
                  <a:cubicBezTo>
                    <a:pt x="9927" y="18903"/>
                    <a:pt x="9438" y="18597"/>
                    <a:pt x="8972" y="18260"/>
                  </a:cubicBezTo>
                  <a:cubicBezTo>
                    <a:pt x="8642" y="18022"/>
                    <a:pt x="8639" y="17926"/>
                    <a:pt x="8824" y="17361"/>
                  </a:cubicBezTo>
                  <a:lnTo>
                    <a:pt x="8824" y="17361"/>
                  </a:lnTo>
                  <a:cubicBezTo>
                    <a:pt x="8988" y="17400"/>
                    <a:pt x="9178" y="17404"/>
                    <a:pt x="9323" y="17487"/>
                  </a:cubicBezTo>
                  <a:cubicBezTo>
                    <a:pt x="9666" y="17679"/>
                    <a:pt x="10007" y="17887"/>
                    <a:pt x="10312" y="18133"/>
                  </a:cubicBezTo>
                  <a:cubicBezTo>
                    <a:pt x="10650" y="18403"/>
                    <a:pt x="11016" y="18600"/>
                    <a:pt x="11409" y="18769"/>
                  </a:cubicBezTo>
                  <a:cubicBezTo>
                    <a:pt x="12381" y="19189"/>
                    <a:pt x="13346" y="19630"/>
                    <a:pt x="14318" y="20056"/>
                  </a:cubicBezTo>
                  <a:cubicBezTo>
                    <a:pt x="14539" y="20153"/>
                    <a:pt x="14769" y="20242"/>
                    <a:pt x="15004" y="20297"/>
                  </a:cubicBezTo>
                  <a:cubicBezTo>
                    <a:pt x="15831" y="20489"/>
                    <a:pt x="16664" y="20649"/>
                    <a:pt x="17487" y="20854"/>
                  </a:cubicBezTo>
                  <a:cubicBezTo>
                    <a:pt x="17654" y="20896"/>
                    <a:pt x="17817" y="20914"/>
                    <a:pt x="17979" y="20914"/>
                  </a:cubicBezTo>
                  <a:cubicBezTo>
                    <a:pt x="18146" y="20914"/>
                    <a:pt x="18311" y="20895"/>
                    <a:pt x="18478" y="20863"/>
                  </a:cubicBezTo>
                  <a:cubicBezTo>
                    <a:pt x="18649" y="20830"/>
                    <a:pt x="18836" y="20772"/>
                    <a:pt x="18967" y="20666"/>
                  </a:cubicBezTo>
                  <a:cubicBezTo>
                    <a:pt x="19296" y="20398"/>
                    <a:pt x="19647" y="20137"/>
                    <a:pt x="19901" y="19804"/>
                  </a:cubicBezTo>
                  <a:cubicBezTo>
                    <a:pt x="20506" y="19009"/>
                    <a:pt x="21275" y="18340"/>
                    <a:pt x="21759" y="17450"/>
                  </a:cubicBezTo>
                  <a:cubicBezTo>
                    <a:pt x="21831" y="17317"/>
                    <a:pt x="21915" y="17182"/>
                    <a:pt x="22024" y="17081"/>
                  </a:cubicBezTo>
                  <a:cubicBezTo>
                    <a:pt x="22824" y="16336"/>
                    <a:pt x="23211" y="15336"/>
                    <a:pt x="23706" y="14402"/>
                  </a:cubicBezTo>
                  <a:cubicBezTo>
                    <a:pt x="23833" y="14162"/>
                    <a:pt x="23939" y="13908"/>
                    <a:pt x="24077" y="13675"/>
                  </a:cubicBezTo>
                  <a:cubicBezTo>
                    <a:pt x="24412" y="13111"/>
                    <a:pt x="24539" y="12497"/>
                    <a:pt x="24549" y="11850"/>
                  </a:cubicBezTo>
                  <a:cubicBezTo>
                    <a:pt x="24561" y="11083"/>
                    <a:pt x="24459" y="10327"/>
                    <a:pt x="24222" y="9605"/>
                  </a:cubicBezTo>
                  <a:cubicBezTo>
                    <a:pt x="23807" y="8336"/>
                    <a:pt x="23719" y="7058"/>
                    <a:pt x="23928" y="5743"/>
                  </a:cubicBezTo>
                  <a:cubicBezTo>
                    <a:pt x="24042" y="5025"/>
                    <a:pt x="24090" y="4296"/>
                    <a:pt x="24167" y="3572"/>
                  </a:cubicBezTo>
                  <a:cubicBezTo>
                    <a:pt x="24244" y="2856"/>
                    <a:pt x="24179" y="1979"/>
                    <a:pt x="23986" y="1183"/>
                  </a:cubicBezTo>
                  <a:cubicBezTo>
                    <a:pt x="23780" y="1118"/>
                    <a:pt x="23557" y="1024"/>
                    <a:pt x="23325" y="976"/>
                  </a:cubicBezTo>
                  <a:cubicBezTo>
                    <a:pt x="21989" y="696"/>
                    <a:pt x="20644" y="459"/>
                    <a:pt x="19317" y="145"/>
                  </a:cubicBezTo>
                  <a:cubicBezTo>
                    <a:pt x="18853" y="35"/>
                    <a:pt x="18391" y="0"/>
                    <a:pt x="179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5"/>
            <p:cNvSpPr/>
            <p:nvPr/>
          </p:nvSpPr>
          <p:spPr>
            <a:xfrm>
              <a:off x="3669167" y="2514386"/>
              <a:ext cx="8489" cy="22780"/>
            </a:xfrm>
            <a:custGeom>
              <a:rect b="b" l="l" r="r" t="t"/>
              <a:pathLst>
                <a:path extrusionOk="0" h="1264" w="471">
                  <a:moveTo>
                    <a:pt x="471" y="0"/>
                  </a:moveTo>
                  <a:lnTo>
                    <a:pt x="471" y="0"/>
                  </a:lnTo>
                  <a:cubicBezTo>
                    <a:pt x="392" y="9"/>
                    <a:pt x="316" y="86"/>
                    <a:pt x="206" y="226"/>
                  </a:cubicBezTo>
                  <a:cubicBezTo>
                    <a:pt x="1" y="485"/>
                    <a:pt x="43" y="701"/>
                    <a:pt x="205" y="941"/>
                  </a:cubicBezTo>
                  <a:cubicBezTo>
                    <a:pt x="271" y="1042"/>
                    <a:pt x="323" y="1153"/>
                    <a:pt x="386" y="1257"/>
                  </a:cubicBezTo>
                  <a:cubicBezTo>
                    <a:pt x="387" y="1259"/>
                    <a:pt x="389" y="1261"/>
                    <a:pt x="391" y="1264"/>
                  </a:cubicBezTo>
                  <a:cubicBezTo>
                    <a:pt x="391" y="1250"/>
                    <a:pt x="392" y="1236"/>
                    <a:pt x="392" y="1224"/>
                  </a:cubicBezTo>
                  <a:cubicBezTo>
                    <a:pt x="417" y="816"/>
                    <a:pt x="443" y="409"/>
                    <a:pt x="4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5"/>
            <p:cNvSpPr/>
            <p:nvPr/>
          </p:nvSpPr>
          <p:spPr>
            <a:xfrm>
              <a:off x="3689208" y="2528029"/>
              <a:ext cx="12418" cy="45525"/>
            </a:xfrm>
            <a:custGeom>
              <a:rect b="b" l="l" r="r" t="t"/>
              <a:pathLst>
                <a:path extrusionOk="0" h="2526" w="689">
                  <a:moveTo>
                    <a:pt x="146" y="0"/>
                  </a:moveTo>
                  <a:cubicBezTo>
                    <a:pt x="105" y="588"/>
                    <a:pt x="67" y="1175"/>
                    <a:pt x="32" y="1762"/>
                  </a:cubicBezTo>
                  <a:cubicBezTo>
                    <a:pt x="17" y="2005"/>
                    <a:pt x="8" y="2248"/>
                    <a:pt x="1" y="2491"/>
                  </a:cubicBezTo>
                  <a:lnTo>
                    <a:pt x="23" y="2525"/>
                  </a:lnTo>
                  <a:cubicBezTo>
                    <a:pt x="95" y="2226"/>
                    <a:pt x="149" y="1921"/>
                    <a:pt x="258" y="1635"/>
                  </a:cubicBezTo>
                  <a:cubicBezTo>
                    <a:pt x="349" y="1397"/>
                    <a:pt x="329" y="1200"/>
                    <a:pt x="255" y="967"/>
                  </a:cubicBezTo>
                  <a:cubicBezTo>
                    <a:pt x="189" y="748"/>
                    <a:pt x="368" y="620"/>
                    <a:pt x="688" y="596"/>
                  </a:cubicBezTo>
                  <a:cubicBezTo>
                    <a:pt x="654" y="557"/>
                    <a:pt x="620" y="519"/>
                    <a:pt x="586" y="481"/>
                  </a:cubicBezTo>
                  <a:cubicBezTo>
                    <a:pt x="439" y="319"/>
                    <a:pt x="292" y="160"/>
                    <a:pt x="1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5"/>
            <p:cNvSpPr/>
            <p:nvPr/>
          </p:nvSpPr>
          <p:spPr>
            <a:xfrm>
              <a:off x="4207139" y="2394699"/>
              <a:ext cx="50589" cy="65097"/>
            </a:xfrm>
            <a:custGeom>
              <a:rect b="b" l="l" r="r" t="t"/>
              <a:pathLst>
                <a:path extrusionOk="0" h="3612" w="2807">
                  <a:moveTo>
                    <a:pt x="1690" y="0"/>
                  </a:moveTo>
                  <a:cubicBezTo>
                    <a:pt x="1459" y="0"/>
                    <a:pt x="1231" y="127"/>
                    <a:pt x="1056" y="376"/>
                  </a:cubicBezTo>
                  <a:cubicBezTo>
                    <a:pt x="989" y="469"/>
                    <a:pt x="961" y="597"/>
                    <a:pt x="934" y="713"/>
                  </a:cubicBezTo>
                  <a:cubicBezTo>
                    <a:pt x="769" y="1429"/>
                    <a:pt x="528" y="2108"/>
                    <a:pt x="0" y="2632"/>
                  </a:cubicBezTo>
                  <a:cubicBezTo>
                    <a:pt x="74" y="3087"/>
                    <a:pt x="319" y="3374"/>
                    <a:pt x="683" y="3611"/>
                  </a:cubicBezTo>
                  <a:cubicBezTo>
                    <a:pt x="1656" y="3374"/>
                    <a:pt x="2218" y="2728"/>
                    <a:pt x="2575" y="1825"/>
                  </a:cubicBezTo>
                  <a:cubicBezTo>
                    <a:pt x="2806" y="1237"/>
                    <a:pt x="2666" y="754"/>
                    <a:pt x="2290" y="313"/>
                  </a:cubicBezTo>
                  <a:cubicBezTo>
                    <a:pt x="2110" y="103"/>
                    <a:pt x="1898" y="0"/>
                    <a:pt x="16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5"/>
            <p:cNvSpPr/>
            <p:nvPr/>
          </p:nvSpPr>
          <p:spPr>
            <a:xfrm>
              <a:off x="4002169" y="2237236"/>
              <a:ext cx="72144" cy="196553"/>
            </a:xfrm>
            <a:custGeom>
              <a:rect b="b" l="l" r="r" t="t"/>
              <a:pathLst>
                <a:path extrusionOk="0" h="10906" w="4003">
                  <a:moveTo>
                    <a:pt x="1121" y="1"/>
                  </a:moveTo>
                  <a:cubicBezTo>
                    <a:pt x="974" y="1"/>
                    <a:pt x="831" y="65"/>
                    <a:pt x="724" y="201"/>
                  </a:cubicBezTo>
                  <a:cubicBezTo>
                    <a:pt x="575" y="389"/>
                    <a:pt x="468" y="607"/>
                    <a:pt x="410" y="840"/>
                  </a:cubicBezTo>
                  <a:cubicBezTo>
                    <a:pt x="213" y="1660"/>
                    <a:pt x="1" y="2476"/>
                    <a:pt x="83" y="3341"/>
                  </a:cubicBezTo>
                  <a:cubicBezTo>
                    <a:pt x="180" y="4362"/>
                    <a:pt x="230" y="5382"/>
                    <a:pt x="493" y="6388"/>
                  </a:cubicBezTo>
                  <a:cubicBezTo>
                    <a:pt x="851" y="7759"/>
                    <a:pt x="1125" y="9152"/>
                    <a:pt x="1444" y="10533"/>
                  </a:cubicBezTo>
                  <a:cubicBezTo>
                    <a:pt x="1474" y="10663"/>
                    <a:pt x="1571" y="10777"/>
                    <a:pt x="1641" y="10906"/>
                  </a:cubicBezTo>
                  <a:lnTo>
                    <a:pt x="4002" y="9306"/>
                  </a:lnTo>
                  <a:cubicBezTo>
                    <a:pt x="3913" y="8819"/>
                    <a:pt x="3779" y="8376"/>
                    <a:pt x="3760" y="7928"/>
                  </a:cubicBezTo>
                  <a:cubicBezTo>
                    <a:pt x="3709" y="6799"/>
                    <a:pt x="3401" y="5724"/>
                    <a:pt x="3144" y="4640"/>
                  </a:cubicBezTo>
                  <a:cubicBezTo>
                    <a:pt x="2907" y="3641"/>
                    <a:pt x="2608" y="2656"/>
                    <a:pt x="2326" y="1668"/>
                  </a:cubicBezTo>
                  <a:cubicBezTo>
                    <a:pt x="2168" y="1113"/>
                    <a:pt x="1965" y="576"/>
                    <a:pt x="1526" y="170"/>
                  </a:cubicBezTo>
                  <a:cubicBezTo>
                    <a:pt x="1405" y="59"/>
                    <a:pt x="1261" y="1"/>
                    <a:pt x="1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5"/>
            <p:cNvSpPr/>
            <p:nvPr/>
          </p:nvSpPr>
          <p:spPr>
            <a:xfrm>
              <a:off x="4155468" y="2355410"/>
              <a:ext cx="57924" cy="86544"/>
            </a:xfrm>
            <a:custGeom>
              <a:rect b="b" l="l" r="r" t="t"/>
              <a:pathLst>
                <a:path extrusionOk="0" h="4802" w="3214">
                  <a:moveTo>
                    <a:pt x="2493" y="1"/>
                  </a:moveTo>
                  <a:cubicBezTo>
                    <a:pt x="2389" y="1"/>
                    <a:pt x="2275" y="22"/>
                    <a:pt x="2155" y="65"/>
                  </a:cubicBezTo>
                  <a:cubicBezTo>
                    <a:pt x="1569" y="277"/>
                    <a:pt x="529" y="1420"/>
                    <a:pt x="370" y="2036"/>
                  </a:cubicBezTo>
                  <a:cubicBezTo>
                    <a:pt x="264" y="2444"/>
                    <a:pt x="145" y="2851"/>
                    <a:pt x="72" y="3265"/>
                  </a:cubicBezTo>
                  <a:cubicBezTo>
                    <a:pt x="24" y="3528"/>
                    <a:pt x="1" y="3813"/>
                    <a:pt x="52" y="4071"/>
                  </a:cubicBezTo>
                  <a:cubicBezTo>
                    <a:pt x="145" y="4536"/>
                    <a:pt x="458" y="4802"/>
                    <a:pt x="880" y="4802"/>
                  </a:cubicBezTo>
                  <a:cubicBezTo>
                    <a:pt x="958" y="4802"/>
                    <a:pt x="1040" y="4793"/>
                    <a:pt x="1125" y="4774"/>
                  </a:cubicBezTo>
                  <a:cubicBezTo>
                    <a:pt x="1711" y="4643"/>
                    <a:pt x="2203" y="4322"/>
                    <a:pt x="2467" y="3779"/>
                  </a:cubicBezTo>
                  <a:cubicBezTo>
                    <a:pt x="2850" y="2992"/>
                    <a:pt x="3201" y="2182"/>
                    <a:pt x="3214" y="1272"/>
                  </a:cubicBezTo>
                  <a:cubicBezTo>
                    <a:pt x="3195" y="1063"/>
                    <a:pt x="3194" y="850"/>
                    <a:pt x="3155" y="645"/>
                  </a:cubicBezTo>
                  <a:cubicBezTo>
                    <a:pt x="3073" y="225"/>
                    <a:pt x="2831" y="1"/>
                    <a:pt x="24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5"/>
            <p:cNvSpPr/>
            <p:nvPr/>
          </p:nvSpPr>
          <p:spPr>
            <a:xfrm>
              <a:off x="4207139" y="2394699"/>
              <a:ext cx="50589" cy="65097"/>
            </a:xfrm>
            <a:custGeom>
              <a:rect b="b" l="l" r="r" t="t"/>
              <a:pathLst>
                <a:path extrusionOk="0" h="3612" w="2807">
                  <a:moveTo>
                    <a:pt x="1690" y="0"/>
                  </a:moveTo>
                  <a:cubicBezTo>
                    <a:pt x="1459" y="0"/>
                    <a:pt x="1231" y="127"/>
                    <a:pt x="1056" y="376"/>
                  </a:cubicBezTo>
                  <a:cubicBezTo>
                    <a:pt x="989" y="469"/>
                    <a:pt x="961" y="597"/>
                    <a:pt x="934" y="713"/>
                  </a:cubicBezTo>
                  <a:cubicBezTo>
                    <a:pt x="769" y="1429"/>
                    <a:pt x="528" y="2108"/>
                    <a:pt x="0" y="2632"/>
                  </a:cubicBezTo>
                  <a:cubicBezTo>
                    <a:pt x="74" y="3087"/>
                    <a:pt x="319" y="3374"/>
                    <a:pt x="683" y="3611"/>
                  </a:cubicBezTo>
                  <a:cubicBezTo>
                    <a:pt x="1656" y="3374"/>
                    <a:pt x="2218" y="2728"/>
                    <a:pt x="2575" y="1825"/>
                  </a:cubicBezTo>
                  <a:cubicBezTo>
                    <a:pt x="2806" y="1237"/>
                    <a:pt x="2666" y="754"/>
                    <a:pt x="2290" y="313"/>
                  </a:cubicBezTo>
                  <a:cubicBezTo>
                    <a:pt x="2110" y="103"/>
                    <a:pt x="1898" y="0"/>
                    <a:pt x="16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5"/>
            <p:cNvSpPr/>
            <p:nvPr/>
          </p:nvSpPr>
          <p:spPr>
            <a:xfrm>
              <a:off x="3660282" y="2333620"/>
              <a:ext cx="58231" cy="29377"/>
            </a:xfrm>
            <a:custGeom>
              <a:rect b="b" l="l" r="r" t="t"/>
              <a:pathLst>
                <a:path extrusionOk="0" h="1630" w="3231">
                  <a:moveTo>
                    <a:pt x="1419" y="1"/>
                  </a:moveTo>
                  <a:cubicBezTo>
                    <a:pt x="1003" y="1"/>
                    <a:pt x="540" y="78"/>
                    <a:pt x="1" y="230"/>
                  </a:cubicBezTo>
                  <a:cubicBezTo>
                    <a:pt x="312" y="738"/>
                    <a:pt x="739" y="1106"/>
                    <a:pt x="1171" y="1468"/>
                  </a:cubicBezTo>
                  <a:cubicBezTo>
                    <a:pt x="1236" y="1522"/>
                    <a:pt x="1338" y="1534"/>
                    <a:pt x="1426" y="1555"/>
                  </a:cubicBezTo>
                  <a:cubicBezTo>
                    <a:pt x="1627" y="1603"/>
                    <a:pt x="1803" y="1630"/>
                    <a:pt x="1962" y="1630"/>
                  </a:cubicBezTo>
                  <a:cubicBezTo>
                    <a:pt x="2475" y="1630"/>
                    <a:pt x="2808" y="1355"/>
                    <a:pt x="3231" y="663"/>
                  </a:cubicBezTo>
                  <a:cubicBezTo>
                    <a:pt x="2670" y="215"/>
                    <a:pt x="2110" y="1"/>
                    <a:pt x="14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5"/>
            <p:cNvSpPr/>
            <p:nvPr/>
          </p:nvSpPr>
          <p:spPr>
            <a:xfrm>
              <a:off x="3133484" y="1813833"/>
              <a:ext cx="855330" cy="832099"/>
            </a:xfrm>
            <a:custGeom>
              <a:rect b="b" l="l" r="r" t="t"/>
              <a:pathLst>
                <a:path extrusionOk="0" h="46170" w="47459">
                  <a:moveTo>
                    <a:pt x="27838" y="1"/>
                  </a:moveTo>
                  <a:cubicBezTo>
                    <a:pt x="27716" y="1"/>
                    <a:pt x="27593" y="9"/>
                    <a:pt x="27473" y="19"/>
                  </a:cubicBezTo>
                  <a:cubicBezTo>
                    <a:pt x="27245" y="36"/>
                    <a:pt x="27018" y="105"/>
                    <a:pt x="26794" y="105"/>
                  </a:cubicBezTo>
                  <a:cubicBezTo>
                    <a:pt x="26780" y="105"/>
                    <a:pt x="26765" y="105"/>
                    <a:pt x="26751" y="104"/>
                  </a:cubicBezTo>
                  <a:cubicBezTo>
                    <a:pt x="26689" y="101"/>
                    <a:pt x="26628" y="100"/>
                    <a:pt x="26567" y="100"/>
                  </a:cubicBezTo>
                  <a:cubicBezTo>
                    <a:pt x="25664" y="100"/>
                    <a:pt x="24848" y="400"/>
                    <a:pt x="24061" y="823"/>
                  </a:cubicBezTo>
                  <a:cubicBezTo>
                    <a:pt x="23848" y="938"/>
                    <a:pt x="23627" y="1036"/>
                    <a:pt x="23486" y="1105"/>
                  </a:cubicBezTo>
                  <a:cubicBezTo>
                    <a:pt x="22475" y="992"/>
                    <a:pt x="21538" y="920"/>
                    <a:pt x="20612" y="772"/>
                  </a:cubicBezTo>
                  <a:cubicBezTo>
                    <a:pt x="20411" y="740"/>
                    <a:pt x="20213" y="726"/>
                    <a:pt x="20017" y="726"/>
                  </a:cubicBezTo>
                  <a:cubicBezTo>
                    <a:pt x="19518" y="726"/>
                    <a:pt x="19033" y="818"/>
                    <a:pt x="18545" y="940"/>
                  </a:cubicBezTo>
                  <a:cubicBezTo>
                    <a:pt x="18280" y="1006"/>
                    <a:pt x="18022" y="1098"/>
                    <a:pt x="17759" y="1171"/>
                  </a:cubicBezTo>
                  <a:cubicBezTo>
                    <a:pt x="16464" y="1532"/>
                    <a:pt x="15231" y="2031"/>
                    <a:pt x="14164" y="2866"/>
                  </a:cubicBezTo>
                  <a:cubicBezTo>
                    <a:pt x="13187" y="3631"/>
                    <a:pt x="12198" y="4380"/>
                    <a:pt x="11542" y="5481"/>
                  </a:cubicBezTo>
                  <a:cubicBezTo>
                    <a:pt x="11047" y="6313"/>
                    <a:pt x="10449" y="7082"/>
                    <a:pt x="9944" y="7907"/>
                  </a:cubicBezTo>
                  <a:cubicBezTo>
                    <a:pt x="9646" y="8396"/>
                    <a:pt x="9425" y="8934"/>
                    <a:pt x="9195" y="9461"/>
                  </a:cubicBezTo>
                  <a:cubicBezTo>
                    <a:pt x="8769" y="10432"/>
                    <a:pt x="8329" y="11399"/>
                    <a:pt x="7955" y="12391"/>
                  </a:cubicBezTo>
                  <a:cubicBezTo>
                    <a:pt x="7432" y="13778"/>
                    <a:pt x="7000" y="15202"/>
                    <a:pt x="6463" y="16583"/>
                  </a:cubicBezTo>
                  <a:cubicBezTo>
                    <a:pt x="5674" y="18619"/>
                    <a:pt x="4873" y="20648"/>
                    <a:pt x="3920" y="22619"/>
                  </a:cubicBezTo>
                  <a:cubicBezTo>
                    <a:pt x="2771" y="24994"/>
                    <a:pt x="1484" y="27296"/>
                    <a:pt x="296" y="29651"/>
                  </a:cubicBezTo>
                  <a:cubicBezTo>
                    <a:pt x="0" y="30236"/>
                    <a:pt x="101" y="30636"/>
                    <a:pt x="688" y="30892"/>
                  </a:cubicBezTo>
                  <a:cubicBezTo>
                    <a:pt x="994" y="31025"/>
                    <a:pt x="1320" y="31109"/>
                    <a:pt x="1624" y="31242"/>
                  </a:cubicBezTo>
                  <a:cubicBezTo>
                    <a:pt x="3403" y="32017"/>
                    <a:pt x="5170" y="32816"/>
                    <a:pt x="6956" y="33571"/>
                  </a:cubicBezTo>
                  <a:cubicBezTo>
                    <a:pt x="7706" y="33888"/>
                    <a:pt x="8492" y="34122"/>
                    <a:pt x="9268" y="34378"/>
                  </a:cubicBezTo>
                  <a:cubicBezTo>
                    <a:pt x="9756" y="34539"/>
                    <a:pt x="10259" y="34655"/>
                    <a:pt x="10748" y="34814"/>
                  </a:cubicBezTo>
                  <a:cubicBezTo>
                    <a:pt x="11382" y="35020"/>
                    <a:pt x="11994" y="35308"/>
                    <a:pt x="12639" y="35455"/>
                  </a:cubicBezTo>
                  <a:cubicBezTo>
                    <a:pt x="13375" y="35626"/>
                    <a:pt x="14137" y="35687"/>
                    <a:pt x="14889" y="35788"/>
                  </a:cubicBezTo>
                  <a:cubicBezTo>
                    <a:pt x="15425" y="35859"/>
                    <a:pt x="15960" y="35919"/>
                    <a:pt x="16534" y="35989"/>
                  </a:cubicBezTo>
                  <a:cubicBezTo>
                    <a:pt x="16534" y="36173"/>
                    <a:pt x="16561" y="36324"/>
                    <a:pt x="16529" y="36462"/>
                  </a:cubicBezTo>
                  <a:cubicBezTo>
                    <a:pt x="16453" y="36786"/>
                    <a:pt x="16329" y="37100"/>
                    <a:pt x="16261" y="37426"/>
                  </a:cubicBezTo>
                  <a:cubicBezTo>
                    <a:pt x="16168" y="37870"/>
                    <a:pt x="16088" y="38320"/>
                    <a:pt x="16040" y="38771"/>
                  </a:cubicBezTo>
                  <a:cubicBezTo>
                    <a:pt x="15998" y="39189"/>
                    <a:pt x="16173" y="39465"/>
                    <a:pt x="16433" y="39474"/>
                  </a:cubicBezTo>
                  <a:cubicBezTo>
                    <a:pt x="16438" y="39474"/>
                    <a:pt x="16444" y="39474"/>
                    <a:pt x="16449" y="39474"/>
                  </a:cubicBezTo>
                  <a:cubicBezTo>
                    <a:pt x="16681" y="39474"/>
                    <a:pt x="16873" y="39284"/>
                    <a:pt x="16966" y="38954"/>
                  </a:cubicBezTo>
                  <a:cubicBezTo>
                    <a:pt x="17016" y="38778"/>
                    <a:pt x="17076" y="38603"/>
                    <a:pt x="17098" y="38424"/>
                  </a:cubicBezTo>
                  <a:cubicBezTo>
                    <a:pt x="17307" y="36732"/>
                    <a:pt x="17759" y="35092"/>
                    <a:pt x="18137" y="33437"/>
                  </a:cubicBezTo>
                  <a:cubicBezTo>
                    <a:pt x="18252" y="32935"/>
                    <a:pt x="18343" y="32427"/>
                    <a:pt x="18439" y="31921"/>
                  </a:cubicBezTo>
                  <a:cubicBezTo>
                    <a:pt x="18553" y="31325"/>
                    <a:pt x="18662" y="30730"/>
                    <a:pt x="18770" y="30133"/>
                  </a:cubicBezTo>
                  <a:cubicBezTo>
                    <a:pt x="18850" y="29688"/>
                    <a:pt x="19027" y="29327"/>
                    <a:pt x="19508" y="29196"/>
                  </a:cubicBezTo>
                  <a:cubicBezTo>
                    <a:pt x="19623" y="29166"/>
                    <a:pt x="19734" y="29104"/>
                    <a:pt x="19836" y="29041"/>
                  </a:cubicBezTo>
                  <a:cubicBezTo>
                    <a:pt x="20027" y="28924"/>
                    <a:pt x="20096" y="28683"/>
                    <a:pt x="19997" y="28484"/>
                  </a:cubicBezTo>
                  <a:cubicBezTo>
                    <a:pt x="19930" y="28353"/>
                    <a:pt x="19831" y="28295"/>
                    <a:pt x="19713" y="28295"/>
                  </a:cubicBezTo>
                  <a:cubicBezTo>
                    <a:pt x="19658" y="28295"/>
                    <a:pt x="19599" y="28308"/>
                    <a:pt x="19536" y="28331"/>
                  </a:cubicBezTo>
                  <a:cubicBezTo>
                    <a:pt x="19423" y="28374"/>
                    <a:pt x="19302" y="28402"/>
                    <a:pt x="19195" y="28456"/>
                  </a:cubicBezTo>
                  <a:cubicBezTo>
                    <a:pt x="18897" y="28606"/>
                    <a:pt x="18595" y="28665"/>
                    <a:pt x="18292" y="28665"/>
                  </a:cubicBezTo>
                  <a:cubicBezTo>
                    <a:pt x="18005" y="28665"/>
                    <a:pt x="17716" y="28613"/>
                    <a:pt x="17425" y="28533"/>
                  </a:cubicBezTo>
                  <a:cubicBezTo>
                    <a:pt x="15384" y="27976"/>
                    <a:pt x="13865" y="26323"/>
                    <a:pt x="14056" y="23880"/>
                  </a:cubicBezTo>
                  <a:cubicBezTo>
                    <a:pt x="14112" y="23156"/>
                    <a:pt x="14252" y="22443"/>
                    <a:pt x="14873" y="21921"/>
                  </a:cubicBezTo>
                  <a:cubicBezTo>
                    <a:pt x="15583" y="21324"/>
                    <a:pt x="16375" y="21079"/>
                    <a:pt x="17225" y="21079"/>
                  </a:cubicBezTo>
                  <a:cubicBezTo>
                    <a:pt x="17459" y="21079"/>
                    <a:pt x="17698" y="21098"/>
                    <a:pt x="17941" y="21133"/>
                  </a:cubicBezTo>
                  <a:cubicBezTo>
                    <a:pt x="18135" y="21161"/>
                    <a:pt x="18339" y="21302"/>
                    <a:pt x="18482" y="21445"/>
                  </a:cubicBezTo>
                  <a:cubicBezTo>
                    <a:pt x="19054" y="22021"/>
                    <a:pt x="19718" y="22528"/>
                    <a:pt x="20007" y="23334"/>
                  </a:cubicBezTo>
                  <a:cubicBezTo>
                    <a:pt x="20023" y="23378"/>
                    <a:pt x="20105" y="23397"/>
                    <a:pt x="20166" y="23433"/>
                  </a:cubicBezTo>
                  <a:cubicBezTo>
                    <a:pt x="20633" y="23343"/>
                    <a:pt x="20874" y="23033"/>
                    <a:pt x="21006" y="22589"/>
                  </a:cubicBezTo>
                  <a:cubicBezTo>
                    <a:pt x="21225" y="21853"/>
                    <a:pt x="21312" y="21109"/>
                    <a:pt x="21197" y="20349"/>
                  </a:cubicBezTo>
                  <a:cubicBezTo>
                    <a:pt x="21039" y="19298"/>
                    <a:pt x="20863" y="18251"/>
                    <a:pt x="20445" y="17261"/>
                  </a:cubicBezTo>
                  <a:cubicBezTo>
                    <a:pt x="20403" y="17158"/>
                    <a:pt x="20425" y="17029"/>
                    <a:pt x="20418" y="16929"/>
                  </a:cubicBezTo>
                  <a:cubicBezTo>
                    <a:pt x="21719" y="15981"/>
                    <a:pt x="22692" y="15488"/>
                    <a:pt x="24148" y="15044"/>
                  </a:cubicBezTo>
                  <a:cubicBezTo>
                    <a:pt x="24786" y="14850"/>
                    <a:pt x="25426" y="14660"/>
                    <a:pt x="26070" y="14484"/>
                  </a:cubicBezTo>
                  <a:cubicBezTo>
                    <a:pt x="26477" y="14374"/>
                    <a:pt x="26887" y="14258"/>
                    <a:pt x="27305" y="14203"/>
                  </a:cubicBezTo>
                  <a:cubicBezTo>
                    <a:pt x="28326" y="14072"/>
                    <a:pt x="29350" y="13936"/>
                    <a:pt x="30378" y="13875"/>
                  </a:cubicBezTo>
                  <a:cubicBezTo>
                    <a:pt x="30850" y="13848"/>
                    <a:pt x="31323" y="13812"/>
                    <a:pt x="31797" y="13812"/>
                  </a:cubicBezTo>
                  <a:cubicBezTo>
                    <a:pt x="32257" y="13812"/>
                    <a:pt x="32719" y="13846"/>
                    <a:pt x="33181" y="13956"/>
                  </a:cubicBezTo>
                  <a:cubicBezTo>
                    <a:pt x="34509" y="14271"/>
                    <a:pt x="35854" y="14508"/>
                    <a:pt x="37191" y="14788"/>
                  </a:cubicBezTo>
                  <a:cubicBezTo>
                    <a:pt x="37423" y="14836"/>
                    <a:pt x="37646" y="14930"/>
                    <a:pt x="37850" y="14995"/>
                  </a:cubicBezTo>
                  <a:cubicBezTo>
                    <a:pt x="38045" y="15789"/>
                    <a:pt x="38110" y="16668"/>
                    <a:pt x="38033" y="17383"/>
                  </a:cubicBezTo>
                  <a:cubicBezTo>
                    <a:pt x="37955" y="18107"/>
                    <a:pt x="37908" y="18835"/>
                    <a:pt x="37793" y="19554"/>
                  </a:cubicBezTo>
                  <a:cubicBezTo>
                    <a:pt x="37584" y="20869"/>
                    <a:pt x="37673" y="22148"/>
                    <a:pt x="38088" y="23415"/>
                  </a:cubicBezTo>
                  <a:cubicBezTo>
                    <a:pt x="38324" y="24139"/>
                    <a:pt x="38427" y="24894"/>
                    <a:pt x="38414" y="25661"/>
                  </a:cubicBezTo>
                  <a:cubicBezTo>
                    <a:pt x="38404" y="26308"/>
                    <a:pt x="38278" y="26922"/>
                    <a:pt x="37943" y="27487"/>
                  </a:cubicBezTo>
                  <a:cubicBezTo>
                    <a:pt x="37804" y="27720"/>
                    <a:pt x="37699" y="27974"/>
                    <a:pt x="37572" y="28214"/>
                  </a:cubicBezTo>
                  <a:cubicBezTo>
                    <a:pt x="37075" y="29147"/>
                    <a:pt x="36689" y="30147"/>
                    <a:pt x="35889" y="30892"/>
                  </a:cubicBezTo>
                  <a:cubicBezTo>
                    <a:pt x="35781" y="30993"/>
                    <a:pt x="35697" y="31129"/>
                    <a:pt x="35625" y="31261"/>
                  </a:cubicBezTo>
                  <a:cubicBezTo>
                    <a:pt x="35141" y="32153"/>
                    <a:pt x="34372" y="32821"/>
                    <a:pt x="33765" y="33616"/>
                  </a:cubicBezTo>
                  <a:cubicBezTo>
                    <a:pt x="33512" y="33948"/>
                    <a:pt x="33162" y="34210"/>
                    <a:pt x="32833" y="34476"/>
                  </a:cubicBezTo>
                  <a:cubicBezTo>
                    <a:pt x="32701" y="34584"/>
                    <a:pt x="32515" y="34642"/>
                    <a:pt x="32343" y="34674"/>
                  </a:cubicBezTo>
                  <a:cubicBezTo>
                    <a:pt x="32177" y="34706"/>
                    <a:pt x="32011" y="34725"/>
                    <a:pt x="31843" y="34725"/>
                  </a:cubicBezTo>
                  <a:cubicBezTo>
                    <a:pt x="31682" y="34725"/>
                    <a:pt x="31519" y="34707"/>
                    <a:pt x="31353" y="34666"/>
                  </a:cubicBezTo>
                  <a:cubicBezTo>
                    <a:pt x="30530" y="34461"/>
                    <a:pt x="29695" y="34301"/>
                    <a:pt x="28869" y="34108"/>
                  </a:cubicBezTo>
                  <a:cubicBezTo>
                    <a:pt x="28634" y="34054"/>
                    <a:pt x="28405" y="33964"/>
                    <a:pt x="28183" y="33867"/>
                  </a:cubicBezTo>
                  <a:cubicBezTo>
                    <a:pt x="27212" y="33442"/>
                    <a:pt x="26248" y="33001"/>
                    <a:pt x="25275" y="32581"/>
                  </a:cubicBezTo>
                  <a:cubicBezTo>
                    <a:pt x="24881" y="32412"/>
                    <a:pt x="24514" y="32214"/>
                    <a:pt x="24178" y="31945"/>
                  </a:cubicBezTo>
                  <a:cubicBezTo>
                    <a:pt x="23872" y="31699"/>
                    <a:pt x="23531" y="31491"/>
                    <a:pt x="23188" y="31297"/>
                  </a:cubicBezTo>
                  <a:cubicBezTo>
                    <a:pt x="23044" y="31215"/>
                    <a:pt x="22854" y="31212"/>
                    <a:pt x="22689" y="31172"/>
                  </a:cubicBezTo>
                  <a:lnTo>
                    <a:pt x="22689" y="31172"/>
                  </a:lnTo>
                  <a:cubicBezTo>
                    <a:pt x="22504" y="31738"/>
                    <a:pt x="22508" y="31833"/>
                    <a:pt x="22837" y="32071"/>
                  </a:cubicBezTo>
                  <a:cubicBezTo>
                    <a:pt x="23304" y="32408"/>
                    <a:pt x="23793" y="32715"/>
                    <a:pt x="24266" y="33043"/>
                  </a:cubicBezTo>
                  <a:cubicBezTo>
                    <a:pt x="25324" y="33776"/>
                    <a:pt x="26615" y="34020"/>
                    <a:pt x="27706" y="34683"/>
                  </a:cubicBezTo>
                  <a:cubicBezTo>
                    <a:pt x="27780" y="34729"/>
                    <a:pt x="27877" y="34743"/>
                    <a:pt x="27967" y="34762"/>
                  </a:cubicBezTo>
                  <a:cubicBezTo>
                    <a:pt x="28498" y="34875"/>
                    <a:pt x="29032" y="34975"/>
                    <a:pt x="29561" y="35104"/>
                  </a:cubicBezTo>
                  <a:cubicBezTo>
                    <a:pt x="29791" y="35160"/>
                    <a:pt x="30008" y="35270"/>
                    <a:pt x="30268" y="35371"/>
                  </a:cubicBezTo>
                  <a:cubicBezTo>
                    <a:pt x="30299" y="35720"/>
                    <a:pt x="30366" y="36050"/>
                    <a:pt x="30349" y="36376"/>
                  </a:cubicBezTo>
                  <a:cubicBezTo>
                    <a:pt x="30285" y="37616"/>
                    <a:pt x="30187" y="38853"/>
                    <a:pt x="30114" y="40094"/>
                  </a:cubicBezTo>
                  <a:cubicBezTo>
                    <a:pt x="30080" y="40669"/>
                    <a:pt x="30090" y="41246"/>
                    <a:pt x="30048" y="41822"/>
                  </a:cubicBezTo>
                  <a:cubicBezTo>
                    <a:pt x="29963" y="43000"/>
                    <a:pt x="29852" y="44176"/>
                    <a:pt x="29761" y="45355"/>
                  </a:cubicBezTo>
                  <a:cubicBezTo>
                    <a:pt x="29746" y="45533"/>
                    <a:pt x="29746" y="45724"/>
                    <a:pt x="29797" y="45891"/>
                  </a:cubicBezTo>
                  <a:cubicBezTo>
                    <a:pt x="29845" y="46053"/>
                    <a:pt x="29986" y="46169"/>
                    <a:pt x="30149" y="46169"/>
                  </a:cubicBezTo>
                  <a:cubicBezTo>
                    <a:pt x="30171" y="46169"/>
                    <a:pt x="30194" y="46167"/>
                    <a:pt x="30216" y="46162"/>
                  </a:cubicBezTo>
                  <a:cubicBezTo>
                    <a:pt x="30345" y="46138"/>
                    <a:pt x="30506" y="46027"/>
                    <a:pt x="30558" y="45913"/>
                  </a:cubicBezTo>
                  <a:cubicBezTo>
                    <a:pt x="30642" y="45725"/>
                    <a:pt x="30666" y="45504"/>
                    <a:pt x="30682" y="45294"/>
                  </a:cubicBezTo>
                  <a:cubicBezTo>
                    <a:pt x="30728" y="44688"/>
                    <a:pt x="30764" y="44083"/>
                    <a:pt x="30792" y="43477"/>
                  </a:cubicBezTo>
                  <a:cubicBezTo>
                    <a:pt x="30822" y="42781"/>
                    <a:pt x="30824" y="42084"/>
                    <a:pt x="30865" y="41390"/>
                  </a:cubicBezTo>
                  <a:cubicBezTo>
                    <a:pt x="30938" y="40149"/>
                    <a:pt x="31028" y="38910"/>
                    <a:pt x="31117" y="37671"/>
                  </a:cubicBezTo>
                  <a:cubicBezTo>
                    <a:pt x="31129" y="37528"/>
                    <a:pt x="31176" y="37387"/>
                    <a:pt x="31208" y="37240"/>
                  </a:cubicBezTo>
                  <a:cubicBezTo>
                    <a:pt x="31663" y="37141"/>
                    <a:pt x="32072" y="37021"/>
                    <a:pt x="32489" y="36968"/>
                  </a:cubicBezTo>
                  <a:cubicBezTo>
                    <a:pt x="34239" y="36752"/>
                    <a:pt x="35950" y="36358"/>
                    <a:pt x="37644" y="35883"/>
                  </a:cubicBezTo>
                  <a:cubicBezTo>
                    <a:pt x="38314" y="35696"/>
                    <a:pt x="38993" y="35521"/>
                    <a:pt x="39640" y="35269"/>
                  </a:cubicBezTo>
                  <a:cubicBezTo>
                    <a:pt x="40570" y="34906"/>
                    <a:pt x="41486" y="34500"/>
                    <a:pt x="42387" y="34070"/>
                  </a:cubicBezTo>
                  <a:cubicBezTo>
                    <a:pt x="43070" y="33747"/>
                    <a:pt x="43725" y="33363"/>
                    <a:pt x="44385" y="32992"/>
                  </a:cubicBezTo>
                  <a:cubicBezTo>
                    <a:pt x="45041" y="32624"/>
                    <a:pt x="45690" y="32241"/>
                    <a:pt x="46338" y="31856"/>
                  </a:cubicBezTo>
                  <a:cubicBezTo>
                    <a:pt x="46624" y="31685"/>
                    <a:pt x="46906" y="31505"/>
                    <a:pt x="47171" y="31302"/>
                  </a:cubicBezTo>
                  <a:cubicBezTo>
                    <a:pt x="47407" y="31122"/>
                    <a:pt x="47459" y="30922"/>
                    <a:pt x="47301" y="30660"/>
                  </a:cubicBezTo>
                  <a:cubicBezTo>
                    <a:pt x="47065" y="30274"/>
                    <a:pt x="46805" y="29902"/>
                    <a:pt x="46523" y="29548"/>
                  </a:cubicBezTo>
                  <a:cubicBezTo>
                    <a:pt x="46165" y="29096"/>
                    <a:pt x="45763" y="28680"/>
                    <a:pt x="45410" y="28225"/>
                  </a:cubicBezTo>
                  <a:cubicBezTo>
                    <a:pt x="44500" y="27050"/>
                    <a:pt x="43654" y="25826"/>
                    <a:pt x="42894" y="24551"/>
                  </a:cubicBezTo>
                  <a:cubicBezTo>
                    <a:pt x="42273" y="23510"/>
                    <a:pt x="41652" y="22465"/>
                    <a:pt x="41287" y="21293"/>
                  </a:cubicBezTo>
                  <a:cubicBezTo>
                    <a:pt x="41124" y="20772"/>
                    <a:pt x="40969" y="20236"/>
                    <a:pt x="40710" y="19762"/>
                  </a:cubicBezTo>
                  <a:cubicBezTo>
                    <a:pt x="40248" y="18919"/>
                    <a:pt x="40120" y="17987"/>
                    <a:pt x="39897" y="17082"/>
                  </a:cubicBezTo>
                  <a:cubicBezTo>
                    <a:pt x="39799" y="16679"/>
                    <a:pt x="39634" y="16269"/>
                    <a:pt x="39793" y="15727"/>
                  </a:cubicBezTo>
                  <a:lnTo>
                    <a:pt x="39793" y="15727"/>
                  </a:lnTo>
                  <a:cubicBezTo>
                    <a:pt x="40556" y="16089"/>
                    <a:pt x="41290" y="16355"/>
                    <a:pt x="42092" y="16404"/>
                  </a:cubicBezTo>
                  <a:cubicBezTo>
                    <a:pt x="42142" y="16407"/>
                    <a:pt x="42190" y="16409"/>
                    <a:pt x="42235" y="16409"/>
                  </a:cubicBezTo>
                  <a:cubicBezTo>
                    <a:pt x="42662" y="16409"/>
                    <a:pt x="42852" y="16264"/>
                    <a:pt x="42860" y="15805"/>
                  </a:cubicBezTo>
                  <a:cubicBezTo>
                    <a:pt x="42867" y="15446"/>
                    <a:pt x="42796" y="15083"/>
                    <a:pt x="42728" y="14728"/>
                  </a:cubicBezTo>
                  <a:cubicBezTo>
                    <a:pt x="42587" y="13984"/>
                    <a:pt x="42432" y="13243"/>
                    <a:pt x="42272" y="12503"/>
                  </a:cubicBezTo>
                  <a:cubicBezTo>
                    <a:pt x="42209" y="12208"/>
                    <a:pt x="42124" y="11915"/>
                    <a:pt x="42032" y="11628"/>
                  </a:cubicBezTo>
                  <a:cubicBezTo>
                    <a:pt x="41772" y="10816"/>
                    <a:pt x="41355" y="10074"/>
                    <a:pt x="40985" y="9310"/>
                  </a:cubicBezTo>
                  <a:cubicBezTo>
                    <a:pt x="40746" y="8815"/>
                    <a:pt x="40490" y="8340"/>
                    <a:pt x="40129" y="7923"/>
                  </a:cubicBezTo>
                  <a:cubicBezTo>
                    <a:pt x="39992" y="7762"/>
                    <a:pt x="39872" y="7585"/>
                    <a:pt x="39755" y="7408"/>
                  </a:cubicBezTo>
                  <a:cubicBezTo>
                    <a:pt x="39100" y="6420"/>
                    <a:pt x="38304" y="5547"/>
                    <a:pt x="37523" y="4659"/>
                  </a:cubicBezTo>
                  <a:cubicBezTo>
                    <a:pt x="36818" y="3857"/>
                    <a:pt x="35935" y="3253"/>
                    <a:pt x="35154" y="2537"/>
                  </a:cubicBezTo>
                  <a:cubicBezTo>
                    <a:pt x="34774" y="2191"/>
                    <a:pt x="34374" y="1849"/>
                    <a:pt x="33935" y="1590"/>
                  </a:cubicBezTo>
                  <a:cubicBezTo>
                    <a:pt x="32719" y="873"/>
                    <a:pt x="31375" y="511"/>
                    <a:pt x="29991" y="290"/>
                  </a:cubicBezTo>
                  <a:cubicBezTo>
                    <a:pt x="29363" y="191"/>
                    <a:pt x="28733" y="96"/>
                    <a:pt x="28103" y="16"/>
                  </a:cubicBezTo>
                  <a:cubicBezTo>
                    <a:pt x="28015" y="5"/>
                    <a:pt x="27927" y="1"/>
                    <a:pt x="278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5"/>
            <p:cNvSpPr/>
            <p:nvPr/>
          </p:nvSpPr>
          <p:spPr>
            <a:xfrm>
              <a:off x="3977874" y="2219646"/>
              <a:ext cx="341274" cy="964366"/>
            </a:xfrm>
            <a:custGeom>
              <a:rect b="b" l="l" r="r" t="t"/>
              <a:pathLst>
                <a:path extrusionOk="0" h="53509" w="18936">
                  <a:moveTo>
                    <a:pt x="2469" y="976"/>
                  </a:moveTo>
                  <a:cubicBezTo>
                    <a:pt x="2609" y="976"/>
                    <a:pt x="2752" y="1034"/>
                    <a:pt x="2873" y="1145"/>
                  </a:cubicBezTo>
                  <a:cubicBezTo>
                    <a:pt x="3313" y="1551"/>
                    <a:pt x="3515" y="2089"/>
                    <a:pt x="3674" y="2643"/>
                  </a:cubicBezTo>
                  <a:cubicBezTo>
                    <a:pt x="3956" y="3631"/>
                    <a:pt x="4255" y="4615"/>
                    <a:pt x="4492" y="5615"/>
                  </a:cubicBezTo>
                  <a:cubicBezTo>
                    <a:pt x="4749" y="6700"/>
                    <a:pt x="5057" y="7775"/>
                    <a:pt x="5107" y="8903"/>
                  </a:cubicBezTo>
                  <a:cubicBezTo>
                    <a:pt x="5127" y="9352"/>
                    <a:pt x="5260" y="9795"/>
                    <a:pt x="5349" y="10282"/>
                  </a:cubicBezTo>
                  <a:lnTo>
                    <a:pt x="2988" y="11881"/>
                  </a:lnTo>
                  <a:cubicBezTo>
                    <a:pt x="2919" y="11752"/>
                    <a:pt x="2822" y="11638"/>
                    <a:pt x="2792" y="11508"/>
                  </a:cubicBezTo>
                  <a:cubicBezTo>
                    <a:pt x="2472" y="10127"/>
                    <a:pt x="2198" y="8734"/>
                    <a:pt x="1841" y="7363"/>
                  </a:cubicBezTo>
                  <a:cubicBezTo>
                    <a:pt x="1578" y="6358"/>
                    <a:pt x="1528" y="5337"/>
                    <a:pt x="1431" y="4315"/>
                  </a:cubicBezTo>
                  <a:cubicBezTo>
                    <a:pt x="1349" y="3450"/>
                    <a:pt x="1561" y="2635"/>
                    <a:pt x="1757" y="1815"/>
                  </a:cubicBezTo>
                  <a:cubicBezTo>
                    <a:pt x="1816" y="1583"/>
                    <a:pt x="1922" y="1364"/>
                    <a:pt x="2071" y="1176"/>
                  </a:cubicBezTo>
                  <a:cubicBezTo>
                    <a:pt x="2179" y="1040"/>
                    <a:pt x="2322" y="976"/>
                    <a:pt x="2469" y="976"/>
                  </a:cubicBezTo>
                  <a:close/>
                  <a:moveTo>
                    <a:pt x="12348" y="7533"/>
                  </a:moveTo>
                  <a:cubicBezTo>
                    <a:pt x="12686" y="7533"/>
                    <a:pt x="12927" y="7758"/>
                    <a:pt x="13009" y="8178"/>
                  </a:cubicBezTo>
                  <a:cubicBezTo>
                    <a:pt x="13048" y="8383"/>
                    <a:pt x="13049" y="8595"/>
                    <a:pt x="13068" y="8805"/>
                  </a:cubicBezTo>
                  <a:cubicBezTo>
                    <a:pt x="13055" y="9715"/>
                    <a:pt x="12704" y="10525"/>
                    <a:pt x="12321" y="11312"/>
                  </a:cubicBezTo>
                  <a:lnTo>
                    <a:pt x="12321" y="11311"/>
                  </a:lnTo>
                  <a:cubicBezTo>
                    <a:pt x="12057" y="11855"/>
                    <a:pt x="11565" y="12176"/>
                    <a:pt x="10979" y="12306"/>
                  </a:cubicBezTo>
                  <a:cubicBezTo>
                    <a:pt x="10894" y="12325"/>
                    <a:pt x="10811" y="12334"/>
                    <a:pt x="10733" y="12334"/>
                  </a:cubicBezTo>
                  <a:cubicBezTo>
                    <a:pt x="10312" y="12334"/>
                    <a:pt x="9999" y="12068"/>
                    <a:pt x="9906" y="11604"/>
                  </a:cubicBezTo>
                  <a:cubicBezTo>
                    <a:pt x="9855" y="11346"/>
                    <a:pt x="9878" y="11061"/>
                    <a:pt x="9926" y="10797"/>
                  </a:cubicBezTo>
                  <a:cubicBezTo>
                    <a:pt x="9999" y="10383"/>
                    <a:pt x="10118" y="9977"/>
                    <a:pt x="10224" y="9567"/>
                  </a:cubicBezTo>
                  <a:cubicBezTo>
                    <a:pt x="10383" y="8953"/>
                    <a:pt x="11422" y="7809"/>
                    <a:pt x="12009" y="7598"/>
                  </a:cubicBezTo>
                  <a:cubicBezTo>
                    <a:pt x="12130" y="7555"/>
                    <a:pt x="12243" y="7533"/>
                    <a:pt x="12348" y="7533"/>
                  </a:cubicBezTo>
                  <a:close/>
                  <a:moveTo>
                    <a:pt x="14410" y="9713"/>
                  </a:moveTo>
                  <a:cubicBezTo>
                    <a:pt x="14619" y="9713"/>
                    <a:pt x="14830" y="9816"/>
                    <a:pt x="15011" y="10026"/>
                  </a:cubicBezTo>
                  <a:cubicBezTo>
                    <a:pt x="15387" y="10467"/>
                    <a:pt x="15527" y="10950"/>
                    <a:pt x="15296" y="11538"/>
                  </a:cubicBezTo>
                  <a:lnTo>
                    <a:pt x="15295" y="11537"/>
                  </a:lnTo>
                  <a:cubicBezTo>
                    <a:pt x="14939" y="12440"/>
                    <a:pt x="14377" y="13087"/>
                    <a:pt x="13402" y="13323"/>
                  </a:cubicBezTo>
                  <a:cubicBezTo>
                    <a:pt x="13040" y="13086"/>
                    <a:pt x="12793" y="12800"/>
                    <a:pt x="12721" y="12344"/>
                  </a:cubicBezTo>
                  <a:cubicBezTo>
                    <a:pt x="13249" y="11821"/>
                    <a:pt x="13490" y="11142"/>
                    <a:pt x="13655" y="10425"/>
                  </a:cubicBezTo>
                  <a:cubicBezTo>
                    <a:pt x="13681" y="10308"/>
                    <a:pt x="13710" y="10182"/>
                    <a:pt x="13777" y="10087"/>
                  </a:cubicBezTo>
                  <a:cubicBezTo>
                    <a:pt x="13952" y="9839"/>
                    <a:pt x="14179" y="9713"/>
                    <a:pt x="14410" y="9713"/>
                  </a:cubicBezTo>
                  <a:close/>
                  <a:moveTo>
                    <a:pt x="2433" y="1"/>
                  </a:moveTo>
                  <a:cubicBezTo>
                    <a:pt x="1930" y="1"/>
                    <a:pt x="1425" y="264"/>
                    <a:pt x="1148" y="740"/>
                  </a:cubicBezTo>
                  <a:cubicBezTo>
                    <a:pt x="709" y="1496"/>
                    <a:pt x="562" y="2341"/>
                    <a:pt x="522" y="3185"/>
                  </a:cubicBezTo>
                  <a:cubicBezTo>
                    <a:pt x="470" y="4306"/>
                    <a:pt x="537" y="5429"/>
                    <a:pt x="844" y="6524"/>
                  </a:cubicBezTo>
                  <a:cubicBezTo>
                    <a:pt x="942" y="6873"/>
                    <a:pt x="1016" y="7231"/>
                    <a:pt x="1084" y="7588"/>
                  </a:cubicBezTo>
                  <a:cubicBezTo>
                    <a:pt x="1399" y="9225"/>
                    <a:pt x="1627" y="10879"/>
                    <a:pt x="2214" y="12499"/>
                  </a:cubicBezTo>
                  <a:cubicBezTo>
                    <a:pt x="1738" y="13011"/>
                    <a:pt x="1278" y="13532"/>
                    <a:pt x="790" y="14024"/>
                  </a:cubicBezTo>
                  <a:cubicBezTo>
                    <a:pt x="411" y="14407"/>
                    <a:pt x="169" y="14841"/>
                    <a:pt x="112" y="15374"/>
                  </a:cubicBezTo>
                  <a:cubicBezTo>
                    <a:pt x="86" y="15616"/>
                    <a:pt x="61" y="15857"/>
                    <a:pt x="46" y="16098"/>
                  </a:cubicBezTo>
                  <a:cubicBezTo>
                    <a:pt x="0" y="16827"/>
                    <a:pt x="227" y="17472"/>
                    <a:pt x="658" y="18052"/>
                  </a:cubicBezTo>
                  <a:cubicBezTo>
                    <a:pt x="838" y="18295"/>
                    <a:pt x="1015" y="18542"/>
                    <a:pt x="1209" y="18773"/>
                  </a:cubicBezTo>
                  <a:cubicBezTo>
                    <a:pt x="1617" y="19262"/>
                    <a:pt x="1987" y="19794"/>
                    <a:pt x="2461" y="20208"/>
                  </a:cubicBezTo>
                  <a:cubicBezTo>
                    <a:pt x="3050" y="20721"/>
                    <a:pt x="3662" y="21224"/>
                    <a:pt x="4389" y="21556"/>
                  </a:cubicBezTo>
                  <a:cubicBezTo>
                    <a:pt x="4830" y="21756"/>
                    <a:pt x="5258" y="21984"/>
                    <a:pt x="5687" y="22210"/>
                  </a:cubicBezTo>
                  <a:cubicBezTo>
                    <a:pt x="5844" y="22293"/>
                    <a:pt x="6052" y="22370"/>
                    <a:pt x="6124" y="22508"/>
                  </a:cubicBezTo>
                  <a:cubicBezTo>
                    <a:pt x="6346" y="22936"/>
                    <a:pt x="6583" y="23377"/>
                    <a:pt x="6687" y="23842"/>
                  </a:cubicBezTo>
                  <a:cubicBezTo>
                    <a:pt x="6819" y="24428"/>
                    <a:pt x="6841" y="25042"/>
                    <a:pt x="6879" y="25645"/>
                  </a:cubicBezTo>
                  <a:cubicBezTo>
                    <a:pt x="6908" y="26098"/>
                    <a:pt x="6917" y="26556"/>
                    <a:pt x="6883" y="27007"/>
                  </a:cubicBezTo>
                  <a:cubicBezTo>
                    <a:pt x="6831" y="27672"/>
                    <a:pt x="6761" y="28337"/>
                    <a:pt x="6648" y="28993"/>
                  </a:cubicBezTo>
                  <a:cubicBezTo>
                    <a:pt x="6488" y="29917"/>
                    <a:pt x="6356" y="30843"/>
                    <a:pt x="6072" y="31748"/>
                  </a:cubicBezTo>
                  <a:cubicBezTo>
                    <a:pt x="5846" y="32463"/>
                    <a:pt x="5610" y="33190"/>
                    <a:pt x="5601" y="33966"/>
                  </a:cubicBezTo>
                  <a:cubicBezTo>
                    <a:pt x="5595" y="34478"/>
                    <a:pt x="5497" y="34989"/>
                    <a:pt x="5430" y="35499"/>
                  </a:cubicBezTo>
                  <a:cubicBezTo>
                    <a:pt x="5408" y="35667"/>
                    <a:pt x="5357" y="35832"/>
                    <a:pt x="5304" y="36066"/>
                  </a:cubicBezTo>
                  <a:cubicBezTo>
                    <a:pt x="5140" y="35945"/>
                    <a:pt x="5020" y="35895"/>
                    <a:pt x="4959" y="35806"/>
                  </a:cubicBezTo>
                  <a:cubicBezTo>
                    <a:pt x="4450" y="35057"/>
                    <a:pt x="3637" y="34657"/>
                    <a:pt x="2981" y="34080"/>
                  </a:cubicBezTo>
                  <a:cubicBezTo>
                    <a:pt x="2937" y="34041"/>
                    <a:pt x="2860" y="34025"/>
                    <a:pt x="2780" y="34025"/>
                  </a:cubicBezTo>
                  <a:cubicBezTo>
                    <a:pt x="2705" y="34025"/>
                    <a:pt x="2628" y="34039"/>
                    <a:pt x="2570" y="34062"/>
                  </a:cubicBezTo>
                  <a:cubicBezTo>
                    <a:pt x="2494" y="34092"/>
                    <a:pt x="2446" y="34259"/>
                    <a:pt x="2432" y="34369"/>
                  </a:cubicBezTo>
                  <a:cubicBezTo>
                    <a:pt x="2423" y="34447"/>
                    <a:pt x="2472" y="34556"/>
                    <a:pt x="2531" y="34614"/>
                  </a:cubicBezTo>
                  <a:cubicBezTo>
                    <a:pt x="3366" y="35445"/>
                    <a:pt x="4118" y="36372"/>
                    <a:pt x="5118" y="37025"/>
                  </a:cubicBezTo>
                  <a:cubicBezTo>
                    <a:pt x="5352" y="37178"/>
                    <a:pt x="5428" y="37363"/>
                    <a:pt x="5446" y="37623"/>
                  </a:cubicBezTo>
                  <a:cubicBezTo>
                    <a:pt x="5493" y="38288"/>
                    <a:pt x="5570" y="38950"/>
                    <a:pt x="5623" y="39615"/>
                  </a:cubicBezTo>
                  <a:cubicBezTo>
                    <a:pt x="5675" y="40270"/>
                    <a:pt x="5969" y="40835"/>
                    <a:pt x="6268" y="41397"/>
                  </a:cubicBezTo>
                  <a:cubicBezTo>
                    <a:pt x="6401" y="41646"/>
                    <a:pt x="6619" y="41812"/>
                    <a:pt x="6909" y="41867"/>
                  </a:cubicBezTo>
                  <a:cubicBezTo>
                    <a:pt x="6919" y="41869"/>
                    <a:pt x="6930" y="41870"/>
                    <a:pt x="6942" y="41870"/>
                  </a:cubicBezTo>
                  <a:cubicBezTo>
                    <a:pt x="7070" y="41870"/>
                    <a:pt x="7237" y="41746"/>
                    <a:pt x="7227" y="41619"/>
                  </a:cubicBezTo>
                  <a:cubicBezTo>
                    <a:pt x="7214" y="41471"/>
                    <a:pt x="7181" y="41327"/>
                    <a:pt x="7126" y="41189"/>
                  </a:cubicBezTo>
                  <a:cubicBezTo>
                    <a:pt x="7006" y="40879"/>
                    <a:pt x="6834" y="40587"/>
                    <a:pt x="6742" y="40269"/>
                  </a:cubicBezTo>
                  <a:cubicBezTo>
                    <a:pt x="6169" y="38288"/>
                    <a:pt x="6040" y="36271"/>
                    <a:pt x="6410" y="34244"/>
                  </a:cubicBezTo>
                  <a:cubicBezTo>
                    <a:pt x="6622" y="33086"/>
                    <a:pt x="6886" y="31935"/>
                    <a:pt x="7141" y="30784"/>
                  </a:cubicBezTo>
                  <a:cubicBezTo>
                    <a:pt x="7426" y="29505"/>
                    <a:pt x="7619" y="28220"/>
                    <a:pt x="7684" y="26920"/>
                  </a:cubicBezTo>
                  <a:cubicBezTo>
                    <a:pt x="7751" y="25563"/>
                    <a:pt x="7838" y="24189"/>
                    <a:pt x="7333" y="22875"/>
                  </a:cubicBezTo>
                  <a:cubicBezTo>
                    <a:pt x="7300" y="22088"/>
                    <a:pt x="6737" y="21720"/>
                    <a:pt x="6137" y="21403"/>
                  </a:cubicBezTo>
                  <a:cubicBezTo>
                    <a:pt x="5736" y="21191"/>
                    <a:pt x="5307" y="21030"/>
                    <a:pt x="4892" y="20843"/>
                  </a:cubicBezTo>
                  <a:cubicBezTo>
                    <a:pt x="4368" y="20607"/>
                    <a:pt x="3844" y="20351"/>
                    <a:pt x="3424" y="19963"/>
                  </a:cubicBezTo>
                  <a:cubicBezTo>
                    <a:pt x="2914" y="19492"/>
                    <a:pt x="2469" y="18952"/>
                    <a:pt x="1987" y="18449"/>
                  </a:cubicBezTo>
                  <a:cubicBezTo>
                    <a:pt x="1510" y="17952"/>
                    <a:pt x="1235" y="17355"/>
                    <a:pt x="1062" y="16700"/>
                  </a:cubicBezTo>
                  <a:cubicBezTo>
                    <a:pt x="817" y="15769"/>
                    <a:pt x="1308" y="14327"/>
                    <a:pt x="2105" y="13770"/>
                  </a:cubicBezTo>
                  <a:cubicBezTo>
                    <a:pt x="3000" y="13141"/>
                    <a:pt x="3871" y="12490"/>
                    <a:pt x="4688" y="11760"/>
                  </a:cubicBezTo>
                  <a:cubicBezTo>
                    <a:pt x="5096" y="11397"/>
                    <a:pt x="5603" y="11167"/>
                    <a:pt x="6135" y="11016"/>
                  </a:cubicBezTo>
                  <a:cubicBezTo>
                    <a:pt x="6256" y="10981"/>
                    <a:pt x="6362" y="10964"/>
                    <a:pt x="6456" y="10964"/>
                  </a:cubicBezTo>
                  <a:cubicBezTo>
                    <a:pt x="6747" y="10964"/>
                    <a:pt x="6920" y="11133"/>
                    <a:pt x="7032" y="11500"/>
                  </a:cubicBezTo>
                  <a:cubicBezTo>
                    <a:pt x="7068" y="11617"/>
                    <a:pt x="7087" y="11737"/>
                    <a:pt x="7091" y="11859"/>
                  </a:cubicBezTo>
                  <a:cubicBezTo>
                    <a:pt x="7115" y="12840"/>
                    <a:pt x="6869" y="13738"/>
                    <a:pt x="6130" y="14416"/>
                  </a:cubicBezTo>
                  <a:cubicBezTo>
                    <a:pt x="5663" y="14843"/>
                    <a:pt x="5121" y="15191"/>
                    <a:pt x="4612" y="15569"/>
                  </a:cubicBezTo>
                  <a:cubicBezTo>
                    <a:pt x="4441" y="15696"/>
                    <a:pt x="4252" y="15797"/>
                    <a:pt x="4089" y="15933"/>
                  </a:cubicBezTo>
                  <a:cubicBezTo>
                    <a:pt x="3927" y="16067"/>
                    <a:pt x="3910" y="16315"/>
                    <a:pt x="4040" y="16512"/>
                  </a:cubicBezTo>
                  <a:cubicBezTo>
                    <a:pt x="4123" y="16639"/>
                    <a:pt x="4236" y="16742"/>
                    <a:pt x="4375" y="16742"/>
                  </a:cubicBezTo>
                  <a:cubicBezTo>
                    <a:pt x="4413" y="16742"/>
                    <a:pt x="4453" y="16734"/>
                    <a:pt x="4495" y="16718"/>
                  </a:cubicBezTo>
                  <a:cubicBezTo>
                    <a:pt x="4773" y="16605"/>
                    <a:pt x="5074" y="16501"/>
                    <a:pt x="5296" y="16312"/>
                  </a:cubicBezTo>
                  <a:cubicBezTo>
                    <a:pt x="6056" y="15666"/>
                    <a:pt x="6847" y="15048"/>
                    <a:pt x="7387" y="14182"/>
                  </a:cubicBezTo>
                  <a:cubicBezTo>
                    <a:pt x="7461" y="14062"/>
                    <a:pt x="7579" y="13966"/>
                    <a:pt x="7684" y="13851"/>
                  </a:cubicBezTo>
                  <a:cubicBezTo>
                    <a:pt x="8332" y="14058"/>
                    <a:pt x="8907" y="14284"/>
                    <a:pt x="9409" y="14713"/>
                  </a:cubicBezTo>
                  <a:cubicBezTo>
                    <a:pt x="9946" y="15174"/>
                    <a:pt x="10401" y="15683"/>
                    <a:pt x="10738" y="16303"/>
                  </a:cubicBezTo>
                  <a:cubicBezTo>
                    <a:pt x="10814" y="16442"/>
                    <a:pt x="10921" y="16534"/>
                    <a:pt x="11063" y="16534"/>
                  </a:cubicBezTo>
                  <a:cubicBezTo>
                    <a:pt x="11101" y="16534"/>
                    <a:pt x="11142" y="16527"/>
                    <a:pt x="11185" y="16513"/>
                  </a:cubicBezTo>
                  <a:cubicBezTo>
                    <a:pt x="11373" y="16453"/>
                    <a:pt x="11480" y="16316"/>
                    <a:pt x="11495" y="16109"/>
                  </a:cubicBezTo>
                  <a:cubicBezTo>
                    <a:pt x="11521" y="15754"/>
                    <a:pt x="11383" y="15458"/>
                    <a:pt x="11192" y="15176"/>
                  </a:cubicBezTo>
                  <a:cubicBezTo>
                    <a:pt x="10795" y="14585"/>
                    <a:pt x="10268" y="14141"/>
                    <a:pt x="9647" y="13801"/>
                  </a:cubicBezTo>
                  <a:cubicBezTo>
                    <a:pt x="9093" y="13498"/>
                    <a:pt x="8544" y="13186"/>
                    <a:pt x="7987" y="12875"/>
                  </a:cubicBezTo>
                  <a:cubicBezTo>
                    <a:pt x="7998" y="11706"/>
                    <a:pt x="8038" y="10550"/>
                    <a:pt x="6758" y="9963"/>
                  </a:cubicBezTo>
                  <a:cubicBezTo>
                    <a:pt x="6758" y="8975"/>
                    <a:pt x="6719" y="8004"/>
                    <a:pt x="6768" y="7038"/>
                  </a:cubicBezTo>
                  <a:cubicBezTo>
                    <a:pt x="6822" y="5980"/>
                    <a:pt x="6943" y="4927"/>
                    <a:pt x="7062" y="3874"/>
                  </a:cubicBezTo>
                  <a:cubicBezTo>
                    <a:pt x="7123" y="3332"/>
                    <a:pt x="7219" y="2795"/>
                    <a:pt x="7351" y="2266"/>
                  </a:cubicBezTo>
                  <a:cubicBezTo>
                    <a:pt x="7431" y="1948"/>
                    <a:pt x="7588" y="1642"/>
                    <a:pt x="7754" y="1354"/>
                  </a:cubicBezTo>
                  <a:cubicBezTo>
                    <a:pt x="7886" y="1125"/>
                    <a:pt x="8084" y="1007"/>
                    <a:pt x="8285" y="1007"/>
                  </a:cubicBezTo>
                  <a:cubicBezTo>
                    <a:pt x="8467" y="1007"/>
                    <a:pt x="8652" y="1105"/>
                    <a:pt x="8790" y="1307"/>
                  </a:cubicBezTo>
                  <a:cubicBezTo>
                    <a:pt x="8994" y="1607"/>
                    <a:pt x="9143" y="1939"/>
                    <a:pt x="9233" y="2290"/>
                  </a:cubicBezTo>
                  <a:cubicBezTo>
                    <a:pt x="9352" y="2757"/>
                    <a:pt x="9414" y="3243"/>
                    <a:pt x="9453" y="3724"/>
                  </a:cubicBezTo>
                  <a:cubicBezTo>
                    <a:pt x="9555" y="4962"/>
                    <a:pt x="9626" y="6203"/>
                    <a:pt x="9490" y="7442"/>
                  </a:cubicBezTo>
                  <a:cubicBezTo>
                    <a:pt x="9373" y="8527"/>
                    <a:pt x="9205" y="9606"/>
                    <a:pt x="9077" y="10690"/>
                  </a:cubicBezTo>
                  <a:cubicBezTo>
                    <a:pt x="9039" y="11017"/>
                    <a:pt x="9018" y="11358"/>
                    <a:pt x="9070" y="11680"/>
                  </a:cubicBezTo>
                  <a:cubicBezTo>
                    <a:pt x="9206" y="12532"/>
                    <a:pt x="9899" y="13111"/>
                    <a:pt x="10760" y="13111"/>
                  </a:cubicBezTo>
                  <a:cubicBezTo>
                    <a:pt x="10770" y="13111"/>
                    <a:pt x="10780" y="13111"/>
                    <a:pt x="10789" y="13111"/>
                  </a:cubicBezTo>
                  <a:cubicBezTo>
                    <a:pt x="11177" y="13104"/>
                    <a:pt x="11564" y="13035"/>
                    <a:pt x="11963" y="12994"/>
                  </a:cubicBezTo>
                  <a:cubicBezTo>
                    <a:pt x="12013" y="13135"/>
                    <a:pt x="12040" y="13252"/>
                    <a:pt x="12094" y="13355"/>
                  </a:cubicBezTo>
                  <a:cubicBezTo>
                    <a:pt x="12409" y="13950"/>
                    <a:pt x="12868" y="14259"/>
                    <a:pt x="13396" y="14259"/>
                  </a:cubicBezTo>
                  <a:cubicBezTo>
                    <a:pt x="13681" y="14259"/>
                    <a:pt x="13985" y="14169"/>
                    <a:pt x="14298" y="13987"/>
                  </a:cubicBezTo>
                  <a:cubicBezTo>
                    <a:pt x="14533" y="13850"/>
                    <a:pt x="14749" y="13682"/>
                    <a:pt x="14981" y="13539"/>
                  </a:cubicBezTo>
                  <a:cubicBezTo>
                    <a:pt x="15099" y="13468"/>
                    <a:pt x="15231" y="13422"/>
                    <a:pt x="15420" y="13336"/>
                  </a:cubicBezTo>
                  <a:cubicBezTo>
                    <a:pt x="15508" y="13667"/>
                    <a:pt x="15598" y="13923"/>
                    <a:pt x="15640" y="14186"/>
                  </a:cubicBezTo>
                  <a:cubicBezTo>
                    <a:pt x="15749" y="14875"/>
                    <a:pt x="15844" y="15566"/>
                    <a:pt x="15932" y="16259"/>
                  </a:cubicBezTo>
                  <a:cubicBezTo>
                    <a:pt x="16117" y="17719"/>
                    <a:pt x="15827" y="19098"/>
                    <a:pt x="15145" y="20391"/>
                  </a:cubicBezTo>
                  <a:cubicBezTo>
                    <a:pt x="14929" y="20799"/>
                    <a:pt x="14914" y="21198"/>
                    <a:pt x="15004" y="21620"/>
                  </a:cubicBezTo>
                  <a:cubicBezTo>
                    <a:pt x="15054" y="21855"/>
                    <a:pt x="15156" y="22079"/>
                    <a:pt x="15226" y="22310"/>
                  </a:cubicBezTo>
                  <a:cubicBezTo>
                    <a:pt x="15373" y="22802"/>
                    <a:pt x="15510" y="23297"/>
                    <a:pt x="15658" y="23790"/>
                  </a:cubicBezTo>
                  <a:cubicBezTo>
                    <a:pt x="15788" y="24223"/>
                    <a:pt x="15926" y="24655"/>
                    <a:pt x="16065" y="25087"/>
                  </a:cubicBezTo>
                  <a:cubicBezTo>
                    <a:pt x="16122" y="25259"/>
                    <a:pt x="16213" y="25424"/>
                    <a:pt x="16246" y="25600"/>
                  </a:cubicBezTo>
                  <a:cubicBezTo>
                    <a:pt x="16504" y="26970"/>
                    <a:pt x="16751" y="28341"/>
                    <a:pt x="17001" y="29713"/>
                  </a:cubicBezTo>
                  <a:cubicBezTo>
                    <a:pt x="17007" y="29743"/>
                    <a:pt x="17008" y="29774"/>
                    <a:pt x="17011" y="29804"/>
                  </a:cubicBezTo>
                  <a:cubicBezTo>
                    <a:pt x="17190" y="31461"/>
                    <a:pt x="17347" y="33121"/>
                    <a:pt x="17555" y="34774"/>
                  </a:cubicBezTo>
                  <a:cubicBezTo>
                    <a:pt x="17642" y="35469"/>
                    <a:pt x="17696" y="36159"/>
                    <a:pt x="17673" y="36858"/>
                  </a:cubicBezTo>
                  <a:cubicBezTo>
                    <a:pt x="17667" y="37068"/>
                    <a:pt x="17712" y="37280"/>
                    <a:pt x="17736" y="37491"/>
                  </a:cubicBezTo>
                  <a:cubicBezTo>
                    <a:pt x="17827" y="38275"/>
                    <a:pt x="17875" y="39056"/>
                    <a:pt x="17828" y="39849"/>
                  </a:cubicBezTo>
                  <a:cubicBezTo>
                    <a:pt x="17788" y="40512"/>
                    <a:pt x="17836" y="41181"/>
                    <a:pt x="17850" y="41847"/>
                  </a:cubicBezTo>
                  <a:cubicBezTo>
                    <a:pt x="17867" y="42544"/>
                    <a:pt x="17905" y="43240"/>
                    <a:pt x="17907" y="43937"/>
                  </a:cubicBezTo>
                  <a:cubicBezTo>
                    <a:pt x="17910" y="44817"/>
                    <a:pt x="17840" y="45700"/>
                    <a:pt x="17893" y="46576"/>
                  </a:cubicBezTo>
                  <a:cubicBezTo>
                    <a:pt x="17928" y="47181"/>
                    <a:pt x="17916" y="47788"/>
                    <a:pt x="17856" y="48390"/>
                  </a:cubicBezTo>
                  <a:cubicBezTo>
                    <a:pt x="17823" y="48721"/>
                    <a:pt x="17762" y="49058"/>
                    <a:pt x="17784" y="49387"/>
                  </a:cubicBezTo>
                  <a:cubicBezTo>
                    <a:pt x="17821" y="49954"/>
                    <a:pt x="17647" y="50447"/>
                    <a:pt x="17418" y="50951"/>
                  </a:cubicBezTo>
                  <a:cubicBezTo>
                    <a:pt x="17236" y="51351"/>
                    <a:pt x="17015" y="51690"/>
                    <a:pt x="16640" y="51924"/>
                  </a:cubicBezTo>
                  <a:cubicBezTo>
                    <a:pt x="16487" y="52022"/>
                    <a:pt x="16340" y="52131"/>
                    <a:pt x="16203" y="52250"/>
                  </a:cubicBezTo>
                  <a:cubicBezTo>
                    <a:pt x="15834" y="52560"/>
                    <a:pt x="15387" y="52670"/>
                    <a:pt x="14932" y="52674"/>
                  </a:cubicBezTo>
                  <a:cubicBezTo>
                    <a:pt x="14865" y="52675"/>
                    <a:pt x="14798" y="52675"/>
                    <a:pt x="14732" y="52675"/>
                  </a:cubicBezTo>
                  <a:cubicBezTo>
                    <a:pt x="14043" y="52675"/>
                    <a:pt x="13352" y="52644"/>
                    <a:pt x="12664" y="52601"/>
                  </a:cubicBezTo>
                  <a:cubicBezTo>
                    <a:pt x="11635" y="52537"/>
                    <a:pt x="10609" y="52445"/>
                    <a:pt x="9583" y="52360"/>
                  </a:cubicBezTo>
                  <a:cubicBezTo>
                    <a:pt x="9402" y="52345"/>
                    <a:pt x="9217" y="52324"/>
                    <a:pt x="9049" y="52265"/>
                  </a:cubicBezTo>
                  <a:cubicBezTo>
                    <a:pt x="8049" y="51916"/>
                    <a:pt x="6991" y="51749"/>
                    <a:pt x="6026" y="51293"/>
                  </a:cubicBezTo>
                  <a:cubicBezTo>
                    <a:pt x="5671" y="51125"/>
                    <a:pt x="5314" y="50953"/>
                    <a:pt x="4943" y="50822"/>
                  </a:cubicBezTo>
                  <a:cubicBezTo>
                    <a:pt x="3885" y="50447"/>
                    <a:pt x="2832" y="50070"/>
                    <a:pt x="1882" y="49444"/>
                  </a:cubicBezTo>
                  <a:cubicBezTo>
                    <a:pt x="1621" y="49272"/>
                    <a:pt x="1326" y="49118"/>
                    <a:pt x="933" y="49118"/>
                  </a:cubicBezTo>
                  <a:cubicBezTo>
                    <a:pt x="850" y="49118"/>
                    <a:pt x="762" y="49125"/>
                    <a:pt x="670" y="49140"/>
                  </a:cubicBezTo>
                  <a:cubicBezTo>
                    <a:pt x="808" y="49606"/>
                    <a:pt x="1020" y="49875"/>
                    <a:pt x="1324" y="50098"/>
                  </a:cubicBezTo>
                  <a:cubicBezTo>
                    <a:pt x="1865" y="50493"/>
                    <a:pt x="2418" y="50852"/>
                    <a:pt x="3060" y="51074"/>
                  </a:cubicBezTo>
                  <a:cubicBezTo>
                    <a:pt x="3487" y="51222"/>
                    <a:pt x="3883" y="51456"/>
                    <a:pt x="4303" y="51629"/>
                  </a:cubicBezTo>
                  <a:cubicBezTo>
                    <a:pt x="4863" y="51861"/>
                    <a:pt x="5418" y="52132"/>
                    <a:pt x="6002" y="52274"/>
                  </a:cubicBezTo>
                  <a:cubicBezTo>
                    <a:pt x="6679" y="52439"/>
                    <a:pt x="7350" y="52591"/>
                    <a:pt x="7998" y="52859"/>
                  </a:cubicBezTo>
                  <a:cubicBezTo>
                    <a:pt x="8414" y="53032"/>
                    <a:pt x="8860" y="53184"/>
                    <a:pt x="9305" y="53228"/>
                  </a:cubicBezTo>
                  <a:cubicBezTo>
                    <a:pt x="10389" y="53335"/>
                    <a:pt x="11480" y="53378"/>
                    <a:pt x="12569" y="53441"/>
                  </a:cubicBezTo>
                  <a:cubicBezTo>
                    <a:pt x="13053" y="53469"/>
                    <a:pt x="13539" y="53483"/>
                    <a:pt x="14024" y="53500"/>
                  </a:cubicBezTo>
                  <a:cubicBezTo>
                    <a:pt x="14171" y="53505"/>
                    <a:pt x="14318" y="53509"/>
                    <a:pt x="14464" y="53509"/>
                  </a:cubicBezTo>
                  <a:cubicBezTo>
                    <a:pt x="15258" y="53509"/>
                    <a:pt x="16030" y="53404"/>
                    <a:pt x="16725" y="52926"/>
                  </a:cubicBezTo>
                  <a:cubicBezTo>
                    <a:pt x="16923" y="52789"/>
                    <a:pt x="17152" y="52696"/>
                    <a:pt x="17367" y="52582"/>
                  </a:cubicBezTo>
                  <a:cubicBezTo>
                    <a:pt x="17759" y="52375"/>
                    <a:pt x="18026" y="52070"/>
                    <a:pt x="18173" y="51642"/>
                  </a:cubicBezTo>
                  <a:cubicBezTo>
                    <a:pt x="18351" y="51125"/>
                    <a:pt x="18505" y="50603"/>
                    <a:pt x="18561" y="50058"/>
                  </a:cubicBezTo>
                  <a:cubicBezTo>
                    <a:pt x="18670" y="49003"/>
                    <a:pt x="18848" y="47953"/>
                    <a:pt x="18768" y="46887"/>
                  </a:cubicBezTo>
                  <a:cubicBezTo>
                    <a:pt x="18757" y="46735"/>
                    <a:pt x="18766" y="46582"/>
                    <a:pt x="18767" y="46431"/>
                  </a:cubicBezTo>
                  <a:cubicBezTo>
                    <a:pt x="18774" y="45160"/>
                    <a:pt x="18935" y="43886"/>
                    <a:pt x="18683" y="42620"/>
                  </a:cubicBezTo>
                  <a:cubicBezTo>
                    <a:pt x="18659" y="42504"/>
                    <a:pt x="18684" y="42379"/>
                    <a:pt x="18686" y="42257"/>
                  </a:cubicBezTo>
                  <a:cubicBezTo>
                    <a:pt x="18696" y="41773"/>
                    <a:pt x="18724" y="41288"/>
                    <a:pt x="18712" y="40803"/>
                  </a:cubicBezTo>
                  <a:cubicBezTo>
                    <a:pt x="18687" y="39775"/>
                    <a:pt x="18638" y="38746"/>
                    <a:pt x="18606" y="37718"/>
                  </a:cubicBezTo>
                  <a:cubicBezTo>
                    <a:pt x="18589" y="37141"/>
                    <a:pt x="18621" y="36562"/>
                    <a:pt x="18576" y="35989"/>
                  </a:cubicBezTo>
                  <a:cubicBezTo>
                    <a:pt x="18466" y="34629"/>
                    <a:pt x="18333" y="33270"/>
                    <a:pt x="18193" y="31912"/>
                  </a:cubicBezTo>
                  <a:cubicBezTo>
                    <a:pt x="18128" y="31278"/>
                    <a:pt x="18038" y="30647"/>
                    <a:pt x="17935" y="30018"/>
                  </a:cubicBezTo>
                  <a:cubicBezTo>
                    <a:pt x="17715" y="28672"/>
                    <a:pt x="17517" y="27320"/>
                    <a:pt x="17235" y="25986"/>
                  </a:cubicBezTo>
                  <a:cubicBezTo>
                    <a:pt x="17049" y="25100"/>
                    <a:pt x="16742" y="24241"/>
                    <a:pt x="16476" y="23374"/>
                  </a:cubicBezTo>
                  <a:cubicBezTo>
                    <a:pt x="16264" y="22678"/>
                    <a:pt x="16038" y="21985"/>
                    <a:pt x="15809" y="21295"/>
                  </a:cubicBezTo>
                  <a:cubicBezTo>
                    <a:pt x="15677" y="20896"/>
                    <a:pt x="15605" y="20526"/>
                    <a:pt x="16040" y="20250"/>
                  </a:cubicBezTo>
                  <a:cubicBezTo>
                    <a:pt x="16134" y="20190"/>
                    <a:pt x="16205" y="20068"/>
                    <a:pt x="16247" y="19961"/>
                  </a:cubicBezTo>
                  <a:cubicBezTo>
                    <a:pt x="16742" y="18673"/>
                    <a:pt x="16940" y="17333"/>
                    <a:pt x="16912" y="15959"/>
                  </a:cubicBezTo>
                  <a:cubicBezTo>
                    <a:pt x="16910" y="15839"/>
                    <a:pt x="16875" y="15719"/>
                    <a:pt x="16849" y="15602"/>
                  </a:cubicBezTo>
                  <a:cubicBezTo>
                    <a:pt x="16726" y="15038"/>
                    <a:pt x="16595" y="14478"/>
                    <a:pt x="16477" y="13913"/>
                  </a:cubicBezTo>
                  <a:cubicBezTo>
                    <a:pt x="16279" y="12963"/>
                    <a:pt x="16084" y="12028"/>
                    <a:pt x="16248" y="11032"/>
                  </a:cubicBezTo>
                  <a:cubicBezTo>
                    <a:pt x="16398" y="10112"/>
                    <a:pt x="15741" y="9200"/>
                    <a:pt x="14857" y="8931"/>
                  </a:cubicBezTo>
                  <a:cubicBezTo>
                    <a:pt x="14560" y="8841"/>
                    <a:pt x="14230" y="8857"/>
                    <a:pt x="13926" y="8824"/>
                  </a:cubicBezTo>
                  <a:cubicBezTo>
                    <a:pt x="13889" y="8522"/>
                    <a:pt x="13876" y="8247"/>
                    <a:pt x="13814" y="7983"/>
                  </a:cubicBezTo>
                  <a:cubicBezTo>
                    <a:pt x="13768" y="7783"/>
                    <a:pt x="13689" y="7575"/>
                    <a:pt x="13568" y="7412"/>
                  </a:cubicBezTo>
                  <a:cubicBezTo>
                    <a:pt x="13223" y="6946"/>
                    <a:pt x="12752" y="6708"/>
                    <a:pt x="12262" y="6708"/>
                  </a:cubicBezTo>
                  <a:cubicBezTo>
                    <a:pt x="11896" y="6708"/>
                    <a:pt x="11520" y="6841"/>
                    <a:pt x="11177" y="7111"/>
                  </a:cubicBezTo>
                  <a:cubicBezTo>
                    <a:pt x="11034" y="7224"/>
                    <a:pt x="10912" y="7364"/>
                    <a:pt x="10767" y="7472"/>
                  </a:cubicBezTo>
                  <a:cubicBezTo>
                    <a:pt x="10661" y="7550"/>
                    <a:pt x="10532" y="7596"/>
                    <a:pt x="10334" y="7698"/>
                  </a:cubicBezTo>
                  <a:cubicBezTo>
                    <a:pt x="10334" y="7364"/>
                    <a:pt x="10298" y="7119"/>
                    <a:pt x="10341" y="6888"/>
                  </a:cubicBezTo>
                  <a:cubicBezTo>
                    <a:pt x="10532" y="5863"/>
                    <a:pt x="10465" y="4836"/>
                    <a:pt x="10387" y="3808"/>
                  </a:cubicBezTo>
                  <a:cubicBezTo>
                    <a:pt x="10315" y="2866"/>
                    <a:pt x="10074" y="1945"/>
                    <a:pt x="9676" y="1089"/>
                  </a:cubicBezTo>
                  <a:cubicBezTo>
                    <a:pt x="9326" y="332"/>
                    <a:pt x="8850" y="26"/>
                    <a:pt x="8364" y="26"/>
                  </a:cubicBezTo>
                  <a:cubicBezTo>
                    <a:pt x="7937" y="26"/>
                    <a:pt x="7502" y="264"/>
                    <a:pt x="7138" y="641"/>
                  </a:cubicBezTo>
                  <a:cubicBezTo>
                    <a:pt x="6805" y="986"/>
                    <a:pt x="6661" y="1404"/>
                    <a:pt x="6574" y="1859"/>
                  </a:cubicBezTo>
                  <a:cubicBezTo>
                    <a:pt x="6370" y="2931"/>
                    <a:pt x="6401" y="4035"/>
                    <a:pt x="6140" y="5098"/>
                  </a:cubicBezTo>
                  <a:cubicBezTo>
                    <a:pt x="6126" y="5157"/>
                    <a:pt x="6134" y="5220"/>
                    <a:pt x="6132" y="5280"/>
                  </a:cubicBezTo>
                  <a:cubicBezTo>
                    <a:pt x="6101" y="6039"/>
                    <a:pt x="6073" y="6797"/>
                    <a:pt x="6038" y="7554"/>
                  </a:cubicBezTo>
                  <a:cubicBezTo>
                    <a:pt x="6033" y="7686"/>
                    <a:pt x="5998" y="7816"/>
                    <a:pt x="5976" y="7949"/>
                  </a:cubicBezTo>
                  <a:cubicBezTo>
                    <a:pt x="5798" y="7541"/>
                    <a:pt x="5700" y="7134"/>
                    <a:pt x="5632" y="6722"/>
                  </a:cubicBezTo>
                  <a:cubicBezTo>
                    <a:pt x="5360" y="5046"/>
                    <a:pt x="4934" y="3399"/>
                    <a:pt x="4359" y="1802"/>
                  </a:cubicBezTo>
                  <a:cubicBezTo>
                    <a:pt x="4149" y="1223"/>
                    <a:pt x="3797" y="793"/>
                    <a:pt x="3398" y="396"/>
                  </a:cubicBezTo>
                  <a:cubicBezTo>
                    <a:pt x="3129" y="127"/>
                    <a:pt x="2781"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5"/>
            <p:cNvSpPr/>
            <p:nvPr/>
          </p:nvSpPr>
          <p:spPr>
            <a:xfrm>
              <a:off x="2764059" y="2360185"/>
              <a:ext cx="102134" cy="67747"/>
            </a:xfrm>
            <a:custGeom>
              <a:rect b="b" l="l" r="r" t="t"/>
              <a:pathLst>
                <a:path extrusionOk="0" h="3759" w="5667">
                  <a:moveTo>
                    <a:pt x="4249" y="0"/>
                  </a:moveTo>
                  <a:cubicBezTo>
                    <a:pt x="4222" y="0"/>
                    <a:pt x="4196" y="1"/>
                    <a:pt x="4169" y="2"/>
                  </a:cubicBezTo>
                  <a:cubicBezTo>
                    <a:pt x="3135" y="56"/>
                    <a:pt x="2144" y="297"/>
                    <a:pt x="1278" y="897"/>
                  </a:cubicBezTo>
                  <a:cubicBezTo>
                    <a:pt x="718" y="1282"/>
                    <a:pt x="300" y="1786"/>
                    <a:pt x="177" y="2479"/>
                  </a:cubicBezTo>
                  <a:cubicBezTo>
                    <a:pt x="1" y="3468"/>
                    <a:pt x="241" y="3750"/>
                    <a:pt x="1366" y="3753"/>
                  </a:cubicBezTo>
                  <a:cubicBezTo>
                    <a:pt x="1401" y="3757"/>
                    <a:pt x="1437" y="3759"/>
                    <a:pt x="1476" y="3759"/>
                  </a:cubicBezTo>
                  <a:cubicBezTo>
                    <a:pt x="1734" y="3759"/>
                    <a:pt x="2058" y="3676"/>
                    <a:pt x="2376" y="3521"/>
                  </a:cubicBezTo>
                  <a:cubicBezTo>
                    <a:pt x="2782" y="3324"/>
                    <a:pt x="3214" y="3180"/>
                    <a:pt x="3629" y="3001"/>
                  </a:cubicBezTo>
                  <a:cubicBezTo>
                    <a:pt x="4184" y="2761"/>
                    <a:pt x="4709" y="2473"/>
                    <a:pt x="5156" y="2055"/>
                  </a:cubicBezTo>
                  <a:cubicBezTo>
                    <a:pt x="5411" y="1816"/>
                    <a:pt x="5547" y="1526"/>
                    <a:pt x="5599" y="1186"/>
                  </a:cubicBezTo>
                  <a:cubicBezTo>
                    <a:pt x="5667" y="750"/>
                    <a:pt x="5460" y="309"/>
                    <a:pt x="5048" y="160"/>
                  </a:cubicBezTo>
                  <a:cubicBezTo>
                    <a:pt x="4796" y="69"/>
                    <a:pt x="4516" y="0"/>
                    <a:pt x="42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5"/>
            <p:cNvSpPr/>
            <p:nvPr/>
          </p:nvSpPr>
          <p:spPr>
            <a:xfrm>
              <a:off x="2738719" y="2303036"/>
              <a:ext cx="116588" cy="58339"/>
            </a:xfrm>
            <a:custGeom>
              <a:rect b="b" l="l" r="r" t="t"/>
              <a:pathLst>
                <a:path extrusionOk="0" h="3237" w="6469">
                  <a:moveTo>
                    <a:pt x="5047" y="1"/>
                  </a:moveTo>
                  <a:cubicBezTo>
                    <a:pt x="4633" y="1"/>
                    <a:pt x="4218" y="65"/>
                    <a:pt x="3803" y="67"/>
                  </a:cubicBezTo>
                  <a:cubicBezTo>
                    <a:pt x="2827" y="75"/>
                    <a:pt x="1958" y="354"/>
                    <a:pt x="1227" y="1019"/>
                  </a:cubicBezTo>
                  <a:cubicBezTo>
                    <a:pt x="1137" y="1099"/>
                    <a:pt x="1024" y="1151"/>
                    <a:pt x="922" y="1217"/>
                  </a:cubicBezTo>
                  <a:cubicBezTo>
                    <a:pt x="305" y="1610"/>
                    <a:pt x="1" y="2153"/>
                    <a:pt x="124" y="2934"/>
                  </a:cubicBezTo>
                  <a:cubicBezTo>
                    <a:pt x="396" y="3160"/>
                    <a:pt x="709" y="3237"/>
                    <a:pt x="1034" y="3237"/>
                  </a:cubicBezTo>
                  <a:cubicBezTo>
                    <a:pt x="1207" y="3237"/>
                    <a:pt x="1383" y="3215"/>
                    <a:pt x="1558" y="3182"/>
                  </a:cubicBezTo>
                  <a:cubicBezTo>
                    <a:pt x="1973" y="3106"/>
                    <a:pt x="2373" y="2960"/>
                    <a:pt x="2782" y="2848"/>
                  </a:cubicBezTo>
                  <a:cubicBezTo>
                    <a:pt x="3452" y="2666"/>
                    <a:pt x="4114" y="2424"/>
                    <a:pt x="4796" y="2324"/>
                  </a:cubicBezTo>
                  <a:cubicBezTo>
                    <a:pt x="5338" y="2244"/>
                    <a:pt x="5753" y="1976"/>
                    <a:pt x="6188" y="1708"/>
                  </a:cubicBezTo>
                  <a:cubicBezTo>
                    <a:pt x="6423" y="1564"/>
                    <a:pt x="6468" y="1332"/>
                    <a:pt x="6424" y="1072"/>
                  </a:cubicBezTo>
                  <a:cubicBezTo>
                    <a:pt x="6309" y="393"/>
                    <a:pt x="5836" y="5"/>
                    <a:pt x="5068" y="1"/>
                  </a:cubicBezTo>
                  <a:cubicBezTo>
                    <a:pt x="5061" y="1"/>
                    <a:pt x="5054" y="1"/>
                    <a:pt x="50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5"/>
            <p:cNvSpPr/>
            <p:nvPr/>
          </p:nvSpPr>
          <p:spPr>
            <a:xfrm>
              <a:off x="2807529" y="2430257"/>
              <a:ext cx="68972" cy="73604"/>
            </a:xfrm>
            <a:custGeom>
              <a:rect b="b" l="l" r="r" t="t"/>
              <a:pathLst>
                <a:path extrusionOk="0" h="4084" w="3827">
                  <a:moveTo>
                    <a:pt x="1860" y="1"/>
                  </a:moveTo>
                  <a:cubicBezTo>
                    <a:pt x="1806" y="1"/>
                    <a:pt x="1752" y="9"/>
                    <a:pt x="1696" y="28"/>
                  </a:cubicBezTo>
                  <a:cubicBezTo>
                    <a:pt x="1129" y="218"/>
                    <a:pt x="534" y="352"/>
                    <a:pt x="10" y="793"/>
                  </a:cubicBezTo>
                  <a:cubicBezTo>
                    <a:pt x="0" y="1856"/>
                    <a:pt x="347" y="2742"/>
                    <a:pt x="910" y="3551"/>
                  </a:cubicBezTo>
                  <a:cubicBezTo>
                    <a:pt x="1151" y="3895"/>
                    <a:pt x="1542" y="4083"/>
                    <a:pt x="1955" y="4083"/>
                  </a:cubicBezTo>
                  <a:cubicBezTo>
                    <a:pt x="2090" y="4083"/>
                    <a:pt x="2227" y="4063"/>
                    <a:pt x="2362" y="4022"/>
                  </a:cubicBezTo>
                  <a:cubicBezTo>
                    <a:pt x="2591" y="3953"/>
                    <a:pt x="2802" y="3825"/>
                    <a:pt x="3025" y="3731"/>
                  </a:cubicBezTo>
                  <a:cubicBezTo>
                    <a:pt x="3238" y="3641"/>
                    <a:pt x="3335" y="3468"/>
                    <a:pt x="3409" y="3260"/>
                  </a:cubicBezTo>
                  <a:cubicBezTo>
                    <a:pt x="3827" y="2088"/>
                    <a:pt x="3122" y="677"/>
                    <a:pt x="2294" y="154"/>
                  </a:cubicBezTo>
                  <a:cubicBezTo>
                    <a:pt x="2153" y="65"/>
                    <a:pt x="2010" y="1"/>
                    <a:pt x="1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5"/>
            <p:cNvSpPr/>
            <p:nvPr/>
          </p:nvSpPr>
          <p:spPr>
            <a:xfrm>
              <a:off x="2746631" y="2252681"/>
              <a:ext cx="97826" cy="45993"/>
            </a:xfrm>
            <a:custGeom>
              <a:rect b="b" l="l" r="r" t="t"/>
              <a:pathLst>
                <a:path extrusionOk="0" h="2552" w="5428">
                  <a:moveTo>
                    <a:pt x="2795" y="0"/>
                  </a:moveTo>
                  <a:cubicBezTo>
                    <a:pt x="2282" y="0"/>
                    <a:pt x="1771" y="64"/>
                    <a:pt x="1266" y="237"/>
                  </a:cubicBezTo>
                  <a:cubicBezTo>
                    <a:pt x="889" y="366"/>
                    <a:pt x="607" y="516"/>
                    <a:pt x="406" y="715"/>
                  </a:cubicBezTo>
                  <a:cubicBezTo>
                    <a:pt x="122" y="997"/>
                    <a:pt x="0" y="1375"/>
                    <a:pt x="5" y="1924"/>
                  </a:cubicBezTo>
                  <a:cubicBezTo>
                    <a:pt x="5" y="2021"/>
                    <a:pt x="9" y="2124"/>
                    <a:pt x="18" y="2232"/>
                  </a:cubicBezTo>
                  <a:cubicBezTo>
                    <a:pt x="312" y="2440"/>
                    <a:pt x="609" y="2552"/>
                    <a:pt x="910" y="2552"/>
                  </a:cubicBezTo>
                  <a:cubicBezTo>
                    <a:pt x="1029" y="2552"/>
                    <a:pt x="1148" y="2535"/>
                    <a:pt x="1268" y="2499"/>
                  </a:cubicBezTo>
                  <a:cubicBezTo>
                    <a:pt x="1420" y="2453"/>
                    <a:pt x="1566" y="2385"/>
                    <a:pt x="1699" y="2299"/>
                  </a:cubicBezTo>
                  <a:cubicBezTo>
                    <a:pt x="1822" y="2219"/>
                    <a:pt x="1994" y="2217"/>
                    <a:pt x="2125" y="2146"/>
                  </a:cubicBezTo>
                  <a:cubicBezTo>
                    <a:pt x="2539" y="1922"/>
                    <a:pt x="2966" y="1834"/>
                    <a:pt x="3402" y="1834"/>
                  </a:cubicBezTo>
                  <a:cubicBezTo>
                    <a:pt x="3682" y="1834"/>
                    <a:pt x="3965" y="1870"/>
                    <a:pt x="4250" y="1930"/>
                  </a:cubicBezTo>
                  <a:cubicBezTo>
                    <a:pt x="4507" y="1984"/>
                    <a:pt x="4763" y="2026"/>
                    <a:pt x="5030" y="2026"/>
                  </a:cubicBezTo>
                  <a:cubicBezTo>
                    <a:pt x="5096" y="2026"/>
                    <a:pt x="5163" y="2023"/>
                    <a:pt x="5231" y="2018"/>
                  </a:cubicBezTo>
                  <a:cubicBezTo>
                    <a:pt x="5427" y="1292"/>
                    <a:pt x="5203" y="769"/>
                    <a:pt x="4617" y="428"/>
                  </a:cubicBezTo>
                  <a:cubicBezTo>
                    <a:pt x="4308" y="247"/>
                    <a:pt x="3953" y="83"/>
                    <a:pt x="3605" y="46"/>
                  </a:cubicBezTo>
                  <a:cubicBezTo>
                    <a:pt x="3335" y="18"/>
                    <a:pt x="3065" y="0"/>
                    <a:pt x="27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5"/>
            <p:cNvSpPr/>
            <p:nvPr/>
          </p:nvSpPr>
          <p:spPr>
            <a:xfrm>
              <a:off x="2746703" y="2265567"/>
              <a:ext cx="7281" cy="21393"/>
            </a:xfrm>
            <a:custGeom>
              <a:rect b="b" l="l" r="r" t="t"/>
              <a:pathLst>
                <a:path extrusionOk="0" h="1187" w="404">
                  <a:moveTo>
                    <a:pt x="403" y="0"/>
                  </a:moveTo>
                  <a:lnTo>
                    <a:pt x="403" y="0"/>
                  </a:lnTo>
                  <a:cubicBezTo>
                    <a:pt x="122" y="277"/>
                    <a:pt x="1" y="650"/>
                    <a:pt x="1" y="1187"/>
                  </a:cubicBezTo>
                  <a:lnTo>
                    <a:pt x="1" y="1187"/>
                  </a:lnTo>
                  <a:cubicBezTo>
                    <a:pt x="1" y="650"/>
                    <a:pt x="122" y="278"/>
                    <a:pt x="4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5"/>
            <p:cNvSpPr/>
            <p:nvPr/>
          </p:nvSpPr>
          <p:spPr>
            <a:xfrm>
              <a:off x="2754219" y="2194342"/>
              <a:ext cx="66161" cy="44606"/>
            </a:xfrm>
            <a:custGeom>
              <a:rect b="b" l="l" r="r" t="t"/>
              <a:pathLst>
                <a:path extrusionOk="0" h="2475" w="3671">
                  <a:moveTo>
                    <a:pt x="1170" y="1"/>
                  </a:moveTo>
                  <a:cubicBezTo>
                    <a:pt x="861" y="1"/>
                    <a:pt x="554" y="85"/>
                    <a:pt x="261" y="245"/>
                  </a:cubicBezTo>
                  <a:cubicBezTo>
                    <a:pt x="132" y="315"/>
                    <a:pt x="0" y="541"/>
                    <a:pt x="15" y="682"/>
                  </a:cubicBezTo>
                  <a:cubicBezTo>
                    <a:pt x="52" y="1039"/>
                    <a:pt x="140" y="1434"/>
                    <a:pt x="486" y="1618"/>
                  </a:cubicBezTo>
                  <a:cubicBezTo>
                    <a:pt x="987" y="1883"/>
                    <a:pt x="1510" y="2118"/>
                    <a:pt x="2047" y="2297"/>
                  </a:cubicBezTo>
                  <a:cubicBezTo>
                    <a:pt x="2411" y="2418"/>
                    <a:pt x="2815" y="2429"/>
                    <a:pt x="3203" y="2470"/>
                  </a:cubicBezTo>
                  <a:cubicBezTo>
                    <a:pt x="3226" y="2473"/>
                    <a:pt x="3250" y="2474"/>
                    <a:pt x="3274" y="2474"/>
                  </a:cubicBezTo>
                  <a:cubicBezTo>
                    <a:pt x="3393" y="2474"/>
                    <a:pt x="3519" y="2446"/>
                    <a:pt x="3671" y="2432"/>
                  </a:cubicBezTo>
                  <a:cubicBezTo>
                    <a:pt x="3537" y="1759"/>
                    <a:pt x="3388" y="1151"/>
                    <a:pt x="2824" y="752"/>
                  </a:cubicBezTo>
                  <a:cubicBezTo>
                    <a:pt x="2530" y="544"/>
                    <a:pt x="2240" y="315"/>
                    <a:pt x="1916" y="167"/>
                  </a:cubicBezTo>
                  <a:cubicBezTo>
                    <a:pt x="1670" y="55"/>
                    <a:pt x="1419" y="1"/>
                    <a:pt x="11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5"/>
            <p:cNvSpPr/>
            <p:nvPr/>
          </p:nvSpPr>
          <p:spPr>
            <a:xfrm>
              <a:off x="2725130" y="2179276"/>
              <a:ext cx="163320" cy="339652"/>
            </a:xfrm>
            <a:custGeom>
              <a:rect b="b" l="l" r="r" t="t"/>
              <a:pathLst>
                <a:path extrusionOk="0" h="18846" w="9062">
                  <a:moveTo>
                    <a:pt x="2785" y="838"/>
                  </a:moveTo>
                  <a:cubicBezTo>
                    <a:pt x="3034" y="838"/>
                    <a:pt x="3284" y="892"/>
                    <a:pt x="3530" y="1003"/>
                  </a:cubicBezTo>
                  <a:cubicBezTo>
                    <a:pt x="3854" y="1151"/>
                    <a:pt x="4144" y="1380"/>
                    <a:pt x="4438" y="1589"/>
                  </a:cubicBezTo>
                  <a:cubicBezTo>
                    <a:pt x="5002" y="1987"/>
                    <a:pt x="5151" y="2596"/>
                    <a:pt x="5285" y="3269"/>
                  </a:cubicBezTo>
                  <a:cubicBezTo>
                    <a:pt x="5132" y="3283"/>
                    <a:pt x="5005" y="3311"/>
                    <a:pt x="4886" y="3311"/>
                  </a:cubicBezTo>
                  <a:cubicBezTo>
                    <a:pt x="4863" y="3311"/>
                    <a:pt x="4840" y="3310"/>
                    <a:pt x="4817" y="3307"/>
                  </a:cubicBezTo>
                  <a:cubicBezTo>
                    <a:pt x="4429" y="3265"/>
                    <a:pt x="4025" y="3254"/>
                    <a:pt x="3661" y="3134"/>
                  </a:cubicBezTo>
                  <a:cubicBezTo>
                    <a:pt x="3124" y="2954"/>
                    <a:pt x="2601" y="2719"/>
                    <a:pt x="2100" y="2454"/>
                  </a:cubicBezTo>
                  <a:cubicBezTo>
                    <a:pt x="1754" y="2270"/>
                    <a:pt x="1666" y="1875"/>
                    <a:pt x="1629" y="1518"/>
                  </a:cubicBezTo>
                  <a:cubicBezTo>
                    <a:pt x="1614" y="1378"/>
                    <a:pt x="1746" y="1151"/>
                    <a:pt x="1875" y="1081"/>
                  </a:cubicBezTo>
                  <a:cubicBezTo>
                    <a:pt x="2168" y="921"/>
                    <a:pt x="2475" y="838"/>
                    <a:pt x="2785" y="838"/>
                  </a:cubicBezTo>
                  <a:close/>
                  <a:moveTo>
                    <a:pt x="3988" y="4074"/>
                  </a:moveTo>
                  <a:cubicBezTo>
                    <a:pt x="4258" y="4074"/>
                    <a:pt x="4528" y="4091"/>
                    <a:pt x="4798" y="4119"/>
                  </a:cubicBezTo>
                  <a:cubicBezTo>
                    <a:pt x="5146" y="4156"/>
                    <a:pt x="5501" y="4320"/>
                    <a:pt x="5810" y="4501"/>
                  </a:cubicBezTo>
                  <a:cubicBezTo>
                    <a:pt x="6396" y="4843"/>
                    <a:pt x="6620" y="5366"/>
                    <a:pt x="6424" y="6091"/>
                  </a:cubicBezTo>
                  <a:cubicBezTo>
                    <a:pt x="6356" y="6096"/>
                    <a:pt x="6289" y="6099"/>
                    <a:pt x="6223" y="6099"/>
                  </a:cubicBezTo>
                  <a:cubicBezTo>
                    <a:pt x="5956" y="6099"/>
                    <a:pt x="5700" y="6057"/>
                    <a:pt x="5443" y="6003"/>
                  </a:cubicBezTo>
                  <a:cubicBezTo>
                    <a:pt x="5157" y="5943"/>
                    <a:pt x="4874" y="5907"/>
                    <a:pt x="4594" y="5907"/>
                  </a:cubicBezTo>
                  <a:cubicBezTo>
                    <a:pt x="4159" y="5907"/>
                    <a:pt x="3732" y="5995"/>
                    <a:pt x="3318" y="6219"/>
                  </a:cubicBezTo>
                  <a:cubicBezTo>
                    <a:pt x="3187" y="6292"/>
                    <a:pt x="3015" y="6293"/>
                    <a:pt x="2892" y="6372"/>
                  </a:cubicBezTo>
                  <a:cubicBezTo>
                    <a:pt x="2759" y="6458"/>
                    <a:pt x="2613" y="6527"/>
                    <a:pt x="2461" y="6573"/>
                  </a:cubicBezTo>
                  <a:cubicBezTo>
                    <a:pt x="2341" y="6608"/>
                    <a:pt x="2223" y="6625"/>
                    <a:pt x="2105" y="6625"/>
                  </a:cubicBezTo>
                  <a:cubicBezTo>
                    <a:pt x="1803" y="6625"/>
                    <a:pt x="1506" y="6514"/>
                    <a:pt x="1211" y="6305"/>
                  </a:cubicBezTo>
                  <a:cubicBezTo>
                    <a:pt x="1202" y="6197"/>
                    <a:pt x="1198" y="6094"/>
                    <a:pt x="1197" y="5997"/>
                  </a:cubicBezTo>
                  <a:cubicBezTo>
                    <a:pt x="1194" y="5448"/>
                    <a:pt x="1315" y="5070"/>
                    <a:pt x="1600" y="4788"/>
                  </a:cubicBezTo>
                  <a:cubicBezTo>
                    <a:pt x="1801" y="4590"/>
                    <a:pt x="2083" y="4439"/>
                    <a:pt x="2459" y="4310"/>
                  </a:cubicBezTo>
                  <a:cubicBezTo>
                    <a:pt x="2964" y="4137"/>
                    <a:pt x="3475" y="4074"/>
                    <a:pt x="3988" y="4074"/>
                  </a:cubicBezTo>
                  <a:close/>
                  <a:moveTo>
                    <a:pt x="5800" y="6869"/>
                  </a:moveTo>
                  <a:cubicBezTo>
                    <a:pt x="5807" y="6869"/>
                    <a:pt x="5815" y="6869"/>
                    <a:pt x="5822" y="6869"/>
                  </a:cubicBezTo>
                  <a:cubicBezTo>
                    <a:pt x="6590" y="6872"/>
                    <a:pt x="7063" y="7261"/>
                    <a:pt x="7178" y="7939"/>
                  </a:cubicBezTo>
                  <a:cubicBezTo>
                    <a:pt x="7224" y="8199"/>
                    <a:pt x="7177" y="8431"/>
                    <a:pt x="6942" y="8576"/>
                  </a:cubicBezTo>
                  <a:cubicBezTo>
                    <a:pt x="6507" y="8844"/>
                    <a:pt x="6092" y="9112"/>
                    <a:pt x="5551" y="9191"/>
                  </a:cubicBezTo>
                  <a:cubicBezTo>
                    <a:pt x="4868" y="9293"/>
                    <a:pt x="4206" y="9533"/>
                    <a:pt x="3536" y="9717"/>
                  </a:cubicBezTo>
                  <a:cubicBezTo>
                    <a:pt x="3127" y="9827"/>
                    <a:pt x="2727" y="9973"/>
                    <a:pt x="2313" y="10050"/>
                  </a:cubicBezTo>
                  <a:cubicBezTo>
                    <a:pt x="2138" y="10083"/>
                    <a:pt x="1962" y="10104"/>
                    <a:pt x="1790" y="10104"/>
                  </a:cubicBezTo>
                  <a:cubicBezTo>
                    <a:pt x="1464" y="10104"/>
                    <a:pt x="1151" y="10027"/>
                    <a:pt x="878" y="9801"/>
                  </a:cubicBezTo>
                  <a:lnTo>
                    <a:pt x="879" y="9801"/>
                  </a:lnTo>
                  <a:cubicBezTo>
                    <a:pt x="755" y="9020"/>
                    <a:pt x="1060" y="8477"/>
                    <a:pt x="1676" y="8084"/>
                  </a:cubicBezTo>
                  <a:cubicBezTo>
                    <a:pt x="1779" y="8019"/>
                    <a:pt x="1891" y="7966"/>
                    <a:pt x="1981" y="7886"/>
                  </a:cubicBezTo>
                  <a:cubicBezTo>
                    <a:pt x="2712" y="7222"/>
                    <a:pt x="3581" y="6942"/>
                    <a:pt x="4557" y="6936"/>
                  </a:cubicBezTo>
                  <a:cubicBezTo>
                    <a:pt x="4972" y="6932"/>
                    <a:pt x="5387" y="6869"/>
                    <a:pt x="5800" y="6869"/>
                  </a:cubicBezTo>
                  <a:close/>
                  <a:moveTo>
                    <a:pt x="6409" y="10038"/>
                  </a:moveTo>
                  <a:cubicBezTo>
                    <a:pt x="6676" y="10038"/>
                    <a:pt x="6956" y="10107"/>
                    <a:pt x="7208" y="10198"/>
                  </a:cubicBezTo>
                  <a:cubicBezTo>
                    <a:pt x="7620" y="10347"/>
                    <a:pt x="7827" y="10788"/>
                    <a:pt x="7759" y="11224"/>
                  </a:cubicBezTo>
                  <a:cubicBezTo>
                    <a:pt x="7707" y="11564"/>
                    <a:pt x="7571" y="11854"/>
                    <a:pt x="7316" y="12093"/>
                  </a:cubicBezTo>
                  <a:cubicBezTo>
                    <a:pt x="6869" y="12511"/>
                    <a:pt x="6344" y="12799"/>
                    <a:pt x="5789" y="13039"/>
                  </a:cubicBezTo>
                  <a:cubicBezTo>
                    <a:pt x="5373" y="13218"/>
                    <a:pt x="4943" y="13363"/>
                    <a:pt x="4536" y="13559"/>
                  </a:cubicBezTo>
                  <a:cubicBezTo>
                    <a:pt x="4217" y="13714"/>
                    <a:pt x="3894" y="13797"/>
                    <a:pt x="3636" y="13797"/>
                  </a:cubicBezTo>
                  <a:cubicBezTo>
                    <a:pt x="3597" y="13797"/>
                    <a:pt x="3561" y="13795"/>
                    <a:pt x="3526" y="13791"/>
                  </a:cubicBezTo>
                  <a:cubicBezTo>
                    <a:pt x="2401" y="13788"/>
                    <a:pt x="2161" y="13506"/>
                    <a:pt x="2337" y="12517"/>
                  </a:cubicBezTo>
                  <a:cubicBezTo>
                    <a:pt x="2460" y="11824"/>
                    <a:pt x="2878" y="11320"/>
                    <a:pt x="3438" y="10935"/>
                  </a:cubicBezTo>
                  <a:cubicBezTo>
                    <a:pt x="4304" y="10335"/>
                    <a:pt x="5295" y="10094"/>
                    <a:pt x="6329" y="10040"/>
                  </a:cubicBezTo>
                  <a:cubicBezTo>
                    <a:pt x="6356" y="10039"/>
                    <a:pt x="6382" y="10038"/>
                    <a:pt x="6409" y="10038"/>
                  </a:cubicBezTo>
                  <a:close/>
                  <a:moveTo>
                    <a:pt x="6432" y="13927"/>
                  </a:moveTo>
                  <a:cubicBezTo>
                    <a:pt x="6580" y="13927"/>
                    <a:pt x="6724" y="13991"/>
                    <a:pt x="6865" y="14080"/>
                  </a:cubicBezTo>
                  <a:cubicBezTo>
                    <a:pt x="7694" y="14603"/>
                    <a:pt x="8399" y="16014"/>
                    <a:pt x="7980" y="17186"/>
                  </a:cubicBezTo>
                  <a:cubicBezTo>
                    <a:pt x="7906" y="17394"/>
                    <a:pt x="7810" y="17566"/>
                    <a:pt x="7596" y="17657"/>
                  </a:cubicBezTo>
                  <a:cubicBezTo>
                    <a:pt x="7374" y="17751"/>
                    <a:pt x="7163" y="17878"/>
                    <a:pt x="6934" y="17948"/>
                  </a:cubicBezTo>
                  <a:cubicBezTo>
                    <a:pt x="6799" y="17989"/>
                    <a:pt x="6662" y="18009"/>
                    <a:pt x="6527" y="18009"/>
                  </a:cubicBezTo>
                  <a:cubicBezTo>
                    <a:pt x="6114" y="18009"/>
                    <a:pt x="5722" y="17821"/>
                    <a:pt x="5482" y="17477"/>
                  </a:cubicBezTo>
                  <a:cubicBezTo>
                    <a:pt x="4919" y="16668"/>
                    <a:pt x="4572" y="15782"/>
                    <a:pt x="4582" y="14719"/>
                  </a:cubicBezTo>
                  <a:cubicBezTo>
                    <a:pt x="5104" y="14278"/>
                    <a:pt x="5700" y="14144"/>
                    <a:pt x="6268" y="13954"/>
                  </a:cubicBezTo>
                  <a:cubicBezTo>
                    <a:pt x="6323" y="13935"/>
                    <a:pt x="6378" y="13927"/>
                    <a:pt x="6432" y="13927"/>
                  </a:cubicBezTo>
                  <a:close/>
                  <a:moveTo>
                    <a:pt x="2614" y="1"/>
                  </a:moveTo>
                  <a:cubicBezTo>
                    <a:pt x="2337" y="1"/>
                    <a:pt x="2062" y="36"/>
                    <a:pt x="1798" y="109"/>
                  </a:cubicBezTo>
                  <a:cubicBezTo>
                    <a:pt x="1161" y="286"/>
                    <a:pt x="705" y="712"/>
                    <a:pt x="651" y="1376"/>
                  </a:cubicBezTo>
                  <a:cubicBezTo>
                    <a:pt x="605" y="1943"/>
                    <a:pt x="707" y="2532"/>
                    <a:pt x="1173" y="2958"/>
                  </a:cubicBezTo>
                  <a:cubicBezTo>
                    <a:pt x="1373" y="3141"/>
                    <a:pt x="1597" y="3295"/>
                    <a:pt x="1832" y="3480"/>
                  </a:cubicBezTo>
                  <a:cubicBezTo>
                    <a:pt x="1741" y="3542"/>
                    <a:pt x="1653" y="3627"/>
                    <a:pt x="1549" y="3671"/>
                  </a:cubicBezTo>
                  <a:cubicBezTo>
                    <a:pt x="563" y="4077"/>
                    <a:pt x="313" y="4940"/>
                    <a:pt x="207" y="5869"/>
                  </a:cubicBezTo>
                  <a:cubicBezTo>
                    <a:pt x="134" y="6497"/>
                    <a:pt x="314" y="6800"/>
                    <a:pt x="977" y="7445"/>
                  </a:cubicBezTo>
                  <a:cubicBezTo>
                    <a:pt x="845" y="7600"/>
                    <a:pt x="699" y="7749"/>
                    <a:pt x="580" y="7916"/>
                  </a:cubicBezTo>
                  <a:cubicBezTo>
                    <a:pt x="275" y="8340"/>
                    <a:pt x="59" y="8793"/>
                    <a:pt x="37" y="9335"/>
                  </a:cubicBezTo>
                  <a:cubicBezTo>
                    <a:pt x="0" y="10289"/>
                    <a:pt x="249" y="10621"/>
                    <a:pt x="1217" y="10841"/>
                  </a:cubicBezTo>
                  <a:cubicBezTo>
                    <a:pt x="1479" y="10901"/>
                    <a:pt x="1738" y="10973"/>
                    <a:pt x="2067" y="11058"/>
                  </a:cubicBezTo>
                  <a:cubicBezTo>
                    <a:pt x="1641" y="11588"/>
                    <a:pt x="1459" y="12150"/>
                    <a:pt x="1366" y="12753"/>
                  </a:cubicBezTo>
                  <a:cubicBezTo>
                    <a:pt x="1200" y="13803"/>
                    <a:pt x="1624" y="14448"/>
                    <a:pt x="2666" y="14672"/>
                  </a:cubicBezTo>
                  <a:cubicBezTo>
                    <a:pt x="2843" y="14710"/>
                    <a:pt x="3027" y="14711"/>
                    <a:pt x="3208" y="14737"/>
                  </a:cubicBezTo>
                  <a:cubicBezTo>
                    <a:pt x="3385" y="14762"/>
                    <a:pt x="3561" y="14797"/>
                    <a:pt x="3780" y="14834"/>
                  </a:cubicBezTo>
                  <a:cubicBezTo>
                    <a:pt x="3858" y="16023"/>
                    <a:pt x="4048" y="16757"/>
                    <a:pt x="4380" y="17472"/>
                  </a:cubicBezTo>
                  <a:cubicBezTo>
                    <a:pt x="4793" y="18357"/>
                    <a:pt x="5688" y="18846"/>
                    <a:pt x="6620" y="18846"/>
                  </a:cubicBezTo>
                  <a:cubicBezTo>
                    <a:pt x="7074" y="18846"/>
                    <a:pt x="7536" y="18730"/>
                    <a:pt x="7955" y="18487"/>
                  </a:cubicBezTo>
                  <a:cubicBezTo>
                    <a:pt x="8305" y="18285"/>
                    <a:pt x="8562" y="17991"/>
                    <a:pt x="8701" y="17601"/>
                  </a:cubicBezTo>
                  <a:cubicBezTo>
                    <a:pt x="9062" y="16581"/>
                    <a:pt x="8955" y="15590"/>
                    <a:pt x="8551" y="14607"/>
                  </a:cubicBezTo>
                  <a:cubicBezTo>
                    <a:pt x="8313" y="14026"/>
                    <a:pt x="7858" y="13645"/>
                    <a:pt x="7323" y="13285"/>
                  </a:cubicBezTo>
                  <a:cubicBezTo>
                    <a:pt x="7510" y="13094"/>
                    <a:pt x="7666" y="12952"/>
                    <a:pt x="7801" y="12794"/>
                  </a:cubicBezTo>
                  <a:cubicBezTo>
                    <a:pt x="8036" y="12521"/>
                    <a:pt x="8284" y="12254"/>
                    <a:pt x="8480" y="11954"/>
                  </a:cubicBezTo>
                  <a:cubicBezTo>
                    <a:pt x="8904" y="11304"/>
                    <a:pt x="8730" y="10267"/>
                    <a:pt x="8154" y="9794"/>
                  </a:cubicBezTo>
                  <a:cubicBezTo>
                    <a:pt x="7946" y="9624"/>
                    <a:pt x="7741" y="9452"/>
                    <a:pt x="7534" y="9279"/>
                  </a:cubicBezTo>
                  <a:cubicBezTo>
                    <a:pt x="7826" y="8910"/>
                    <a:pt x="8073" y="8516"/>
                    <a:pt x="8040" y="8038"/>
                  </a:cubicBezTo>
                  <a:cubicBezTo>
                    <a:pt x="7992" y="7349"/>
                    <a:pt x="7664" y="6778"/>
                    <a:pt x="7156" y="6328"/>
                  </a:cubicBezTo>
                  <a:cubicBezTo>
                    <a:pt x="7199" y="6172"/>
                    <a:pt x="7234" y="6057"/>
                    <a:pt x="7260" y="5940"/>
                  </a:cubicBezTo>
                  <a:cubicBezTo>
                    <a:pt x="7427" y="5165"/>
                    <a:pt x="7269" y="4500"/>
                    <a:pt x="6625" y="3985"/>
                  </a:cubicBezTo>
                  <a:cubicBezTo>
                    <a:pt x="6415" y="3818"/>
                    <a:pt x="6230" y="3620"/>
                    <a:pt x="6064" y="3463"/>
                  </a:cubicBezTo>
                  <a:cubicBezTo>
                    <a:pt x="6017" y="2503"/>
                    <a:pt x="5923" y="2089"/>
                    <a:pt x="5664" y="1658"/>
                  </a:cubicBezTo>
                  <a:cubicBezTo>
                    <a:pt x="5062" y="651"/>
                    <a:pt x="3814" y="1"/>
                    <a:pt x="26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5"/>
            <p:cNvSpPr/>
            <p:nvPr/>
          </p:nvSpPr>
          <p:spPr>
            <a:xfrm>
              <a:off x="3641484" y="2307452"/>
              <a:ext cx="108820" cy="71027"/>
            </a:xfrm>
            <a:custGeom>
              <a:rect b="b" l="l" r="r" t="t"/>
              <a:pathLst>
                <a:path extrusionOk="0" h="3941" w="6038">
                  <a:moveTo>
                    <a:pt x="2461" y="1452"/>
                  </a:moveTo>
                  <a:cubicBezTo>
                    <a:pt x="3152" y="1452"/>
                    <a:pt x="3713" y="1667"/>
                    <a:pt x="4274" y="2114"/>
                  </a:cubicBezTo>
                  <a:cubicBezTo>
                    <a:pt x="3851" y="2807"/>
                    <a:pt x="3518" y="3082"/>
                    <a:pt x="3004" y="3082"/>
                  </a:cubicBezTo>
                  <a:cubicBezTo>
                    <a:pt x="2846" y="3082"/>
                    <a:pt x="2670" y="3055"/>
                    <a:pt x="2469" y="3007"/>
                  </a:cubicBezTo>
                  <a:cubicBezTo>
                    <a:pt x="2381" y="2986"/>
                    <a:pt x="2279" y="2973"/>
                    <a:pt x="2214" y="2920"/>
                  </a:cubicBezTo>
                  <a:cubicBezTo>
                    <a:pt x="1782" y="2558"/>
                    <a:pt x="1355" y="2190"/>
                    <a:pt x="1044" y="1681"/>
                  </a:cubicBezTo>
                  <a:cubicBezTo>
                    <a:pt x="1582" y="1530"/>
                    <a:pt x="2045" y="1452"/>
                    <a:pt x="2461" y="1452"/>
                  </a:cubicBezTo>
                  <a:close/>
                  <a:moveTo>
                    <a:pt x="5545" y="1"/>
                  </a:moveTo>
                  <a:cubicBezTo>
                    <a:pt x="5484" y="1"/>
                    <a:pt x="5420" y="11"/>
                    <a:pt x="5353" y="31"/>
                  </a:cubicBezTo>
                  <a:cubicBezTo>
                    <a:pt x="5209" y="75"/>
                    <a:pt x="5064" y="133"/>
                    <a:pt x="4937" y="211"/>
                  </a:cubicBezTo>
                  <a:cubicBezTo>
                    <a:pt x="4614" y="410"/>
                    <a:pt x="4252" y="447"/>
                    <a:pt x="3892" y="493"/>
                  </a:cubicBezTo>
                  <a:cubicBezTo>
                    <a:pt x="3284" y="573"/>
                    <a:pt x="2676" y="633"/>
                    <a:pt x="2065" y="633"/>
                  </a:cubicBezTo>
                  <a:cubicBezTo>
                    <a:pt x="1770" y="633"/>
                    <a:pt x="1475" y="619"/>
                    <a:pt x="1179" y="587"/>
                  </a:cubicBezTo>
                  <a:cubicBezTo>
                    <a:pt x="1123" y="581"/>
                    <a:pt x="1066" y="579"/>
                    <a:pt x="1009" y="579"/>
                  </a:cubicBezTo>
                  <a:cubicBezTo>
                    <a:pt x="884" y="579"/>
                    <a:pt x="758" y="590"/>
                    <a:pt x="633" y="603"/>
                  </a:cubicBezTo>
                  <a:cubicBezTo>
                    <a:pt x="277" y="639"/>
                    <a:pt x="81" y="823"/>
                    <a:pt x="45" y="1176"/>
                  </a:cubicBezTo>
                  <a:cubicBezTo>
                    <a:pt x="1" y="1612"/>
                    <a:pt x="51" y="2042"/>
                    <a:pt x="387" y="2356"/>
                  </a:cubicBezTo>
                  <a:cubicBezTo>
                    <a:pt x="851" y="2790"/>
                    <a:pt x="1323" y="3218"/>
                    <a:pt x="1831" y="3598"/>
                  </a:cubicBezTo>
                  <a:cubicBezTo>
                    <a:pt x="2099" y="3798"/>
                    <a:pt x="2415" y="3941"/>
                    <a:pt x="2719" y="3941"/>
                  </a:cubicBezTo>
                  <a:cubicBezTo>
                    <a:pt x="2769" y="3941"/>
                    <a:pt x="2819" y="3937"/>
                    <a:pt x="2868" y="3929"/>
                  </a:cubicBezTo>
                  <a:cubicBezTo>
                    <a:pt x="3762" y="3926"/>
                    <a:pt x="4414" y="3641"/>
                    <a:pt x="4822" y="2883"/>
                  </a:cubicBezTo>
                  <a:cubicBezTo>
                    <a:pt x="5110" y="2350"/>
                    <a:pt x="5449" y="1843"/>
                    <a:pt x="5733" y="1308"/>
                  </a:cubicBezTo>
                  <a:cubicBezTo>
                    <a:pt x="5857" y="1073"/>
                    <a:pt x="5934" y="802"/>
                    <a:pt x="5981" y="539"/>
                  </a:cubicBezTo>
                  <a:cubicBezTo>
                    <a:pt x="6038" y="221"/>
                    <a:pt x="5835" y="1"/>
                    <a:pt x="55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5"/>
            <p:cNvSpPr/>
            <p:nvPr/>
          </p:nvSpPr>
          <p:spPr>
            <a:xfrm>
              <a:off x="3707843" y="2140257"/>
              <a:ext cx="75983" cy="154237"/>
            </a:xfrm>
            <a:custGeom>
              <a:rect b="b" l="l" r="r" t="t"/>
              <a:pathLst>
                <a:path extrusionOk="0" h="8558" w="4216">
                  <a:moveTo>
                    <a:pt x="572" y="1"/>
                  </a:moveTo>
                  <a:cubicBezTo>
                    <a:pt x="208" y="218"/>
                    <a:pt x="238" y="478"/>
                    <a:pt x="194" y="711"/>
                  </a:cubicBezTo>
                  <a:cubicBezTo>
                    <a:pt x="1" y="1746"/>
                    <a:pt x="295" y="2700"/>
                    <a:pt x="753" y="3597"/>
                  </a:cubicBezTo>
                  <a:cubicBezTo>
                    <a:pt x="981" y="4046"/>
                    <a:pt x="1351" y="4429"/>
                    <a:pt x="1683" y="4817"/>
                  </a:cubicBezTo>
                  <a:cubicBezTo>
                    <a:pt x="1937" y="5114"/>
                    <a:pt x="2231" y="5374"/>
                    <a:pt x="2515" y="5644"/>
                  </a:cubicBezTo>
                  <a:cubicBezTo>
                    <a:pt x="2616" y="5741"/>
                    <a:pt x="2737" y="5819"/>
                    <a:pt x="2892" y="5938"/>
                  </a:cubicBezTo>
                  <a:cubicBezTo>
                    <a:pt x="2667" y="6104"/>
                    <a:pt x="2515" y="6261"/>
                    <a:pt x="2330" y="6343"/>
                  </a:cubicBezTo>
                  <a:cubicBezTo>
                    <a:pt x="1674" y="6634"/>
                    <a:pt x="1196" y="7140"/>
                    <a:pt x="699" y="7625"/>
                  </a:cubicBezTo>
                  <a:cubicBezTo>
                    <a:pt x="571" y="7749"/>
                    <a:pt x="436" y="7893"/>
                    <a:pt x="376" y="8054"/>
                  </a:cubicBezTo>
                  <a:cubicBezTo>
                    <a:pt x="333" y="8170"/>
                    <a:pt x="362" y="8373"/>
                    <a:pt x="443" y="8458"/>
                  </a:cubicBezTo>
                  <a:cubicBezTo>
                    <a:pt x="510" y="8529"/>
                    <a:pt x="651" y="8557"/>
                    <a:pt x="773" y="8557"/>
                  </a:cubicBezTo>
                  <a:cubicBezTo>
                    <a:pt x="799" y="8557"/>
                    <a:pt x="823" y="8556"/>
                    <a:pt x="847" y="8554"/>
                  </a:cubicBezTo>
                  <a:cubicBezTo>
                    <a:pt x="951" y="8542"/>
                    <a:pt x="1051" y="8436"/>
                    <a:pt x="1145" y="8364"/>
                  </a:cubicBezTo>
                  <a:cubicBezTo>
                    <a:pt x="2014" y="7709"/>
                    <a:pt x="2880" y="7051"/>
                    <a:pt x="3745" y="6393"/>
                  </a:cubicBezTo>
                  <a:cubicBezTo>
                    <a:pt x="3842" y="6322"/>
                    <a:pt x="3929" y="6236"/>
                    <a:pt x="4003" y="6141"/>
                  </a:cubicBezTo>
                  <a:cubicBezTo>
                    <a:pt x="4215" y="5857"/>
                    <a:pt x="4128" y="5452"/>
                    <a:pt x="3818" y="5281"/>
                  </a:cubicBezTo>
                  <a:cubicBezTo>
                    <a:pt x="3739" y="5238"/>
                    <a:pt x="3654" y="5196"/>
                    <a:pt x="3566" y="5185"/>
                  </a:cubicBezTo>
                  <a:cubicBezTo>
                    <a:pt x="2796" y="5078"/>
                    <a:pt x="2349" y="4542"/>
                    <a:pt x="1972" y="3948"/>
                  </a:cubicBezTo>
                  <a:cubicBezTo>
                    <a:pt x="1336" y="2943"/>
                    <a:pt x="976" y="1823"/>
                    <a:pt x="702" y="674"/>
                  </a:cubicBezTo>
                  <a:cubicBezTo>
                    <a:pt x="654" y="475"/>
                    <a:pt x="624" y="272"/>
                    <a:pt x="5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5"/>
            <p:cNvSpPr/>
            <p:nvPr/>
          </p:nvSpPr>
          <p:spPr>
            <a:xfrm>
              <a:off x="3417915" y="2232838"/>
              <a:ext cx="76542" cy="66341"/>
            </a:xfrm>
            <a:custGeom>
              <a:rect b="b" l="l" r="r" t="t"/>
              <a:pathLst>
                <a:path extrusionOk="0" h="3681" w="4247">
                  <a:moveTo>
                    <a:pt x="1764" y="1"/>
                  </a:moveTo>
                  <a:cubicBezTo>
                    <a:pt x="1704" y="1"/>
                    <a:pt x="1643" y="2"/>
                    <a:pt x="1582" y="5"/>
                  </a:cubicBezTo>
                  <a:cubicBezTo>
                    <a:pt x="1099" y="28"/>
                    <a:pt x="603" y="204"/>
                    <a:pt x="345" y="664"/>
                  </a:cubicBezTo>
                  <a:cubicBezTo>
                    <a:pt x="174" y="969"/>
                    <a:pt x="112" y="1336"/>
                    <a:pt x="0" y="1676"/>
                  </a:cubicBezTo>
                  <a:cubicBezTo>
                    <a:pt x="27" y="2014"/>
                    <a:pt x="82" y="2302"/>
                    <a:pt x="350" y="2512"/>
                  </a:cubicBezTo>
                  <a:cubicBezTo>
                    <a:pt x="435" y="2579"/>
                    <a:pt x="530" y="2612"/>
                    <a:pt x="622" y="2612"/>
                  </a:cubicBezTo>
                  <a:cubicBezTo>
                    <a:pt x="705" y="2612"/>
                    <a:pt x="785" y="2586"/>
                    <a:pt x="856" y="2531"/>
                  </a:cubicBezTo>
                  <a:cubicBezTo>
                    <a:pt x="963" y="2450"/>
                    <a:pt x="1046" y="2298"/>
                    <a:pt x="1075" y="2165"/>
                  </a:cubicBezTo>
                  <a:cubicBezTo>
                    <a:pt x="1096" y="2061"/>
                    <a:pt x="1006" y="1938"/>
                    <a:pt x="988" y="1820"/>
                  </a:cubicBezTo>
                  <a:cubicBezTo>
                    <a:pt x="903" y="1257"/>
                    <a:pt x="1263" y="841"/>
                    <a:pt x="1757" y="841"/>
                  </a:cubicBezTo>
                  <a:cubicBezTo>
                    <a:pt x="1847" y="841"/>
                    <a:pt x="1942" y="855"/>
                    <a:pt x="2040" y="885"/>
                  </a:cubicBezTo>
                  <a:cubicBezTo>
                    <a:pt x="2399" y="994"/>
                    <a:pt x="2728" y="1170"/>
                    <a:pt x="2912" y="1502"/>
                  </a:cubicBezTo>
                  <a:cubicBezTo>
                    <a:pt x="3176" y="1975"/>
                    <a:pt x="3465" y="2448"/>
                    <a:pt x="3480" y="3020"/>
                  </a:cubicBezTo>
                  <a:cubicBezTo>
                    <a:pt x="3484" y="3170"/>
                    <a:pt x="3495" y="3330"/>
                    <a:pt x="3553" y="3465"/>
                  </a:cubicBezTo>
                  <a:cubicBezTo>
                    <a:pt x="3592" y="3559"/>
                    <a:pt x="3709" y="3669"/>
                    <a:pt x="3802" y="3679"/>
                  </a:cubicBezTo>
                  <a:cubicBezTo>
                    <a:pt x="3808" y="3680"/>
                    <a:pt x="3815" y="3680"/>
                    <a:pt x="3821" y="3680"/>
                  </a:cubicBezTo>
                  <a:cubicBezTo>
                    <a:pt x="3921" y="3680"/>
                    <a:pt x="4062" y="3612"/>
                    <a:pt x="4105" y="3534"/>
                  </a:cubicBezTo>
                  <a:cubicBezTo>
                    <a:pt x="4189" y="3384"/>
                    <a:pt x="4246" y="3199"/>
                    <a:pt x="4245" y="3029"/>
                  </a:cubicBezTo>
                  <a:cubicBezTo>
                    <a:pt x="4242" y="2789"/>
                    <a:pt x="4163" y="2552"/>
                    <a:pt x="4137" y="2310"/>
                  </a:cubicBezTo>
                  <a:cubicBezTo>
                    <a:pt x="4063" y="1612"/>
                    <a:pt x="3715" y="1056"/>
                    <a:pt x="3248" y="561"/>
                  </a:cubicBezTo>
                  <a:cubicBezTo>
                    <a:pt x="2839" y="129"/>
                    <a:pt x="2307" y="1"/>
                    <a:pt x="17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5"/>
            <p:cNvSpPr/>
            <p:nvPr/>
          </p:nvSpPr>
          <p:spPr>
            <a:xfrm>
              <a:off x="3744267" y="2136274"/>
              <a:ext cx="32296" cy="47688"/>
            </a:xfrm>
            <a:custGeom>
              <a:rect b="b" l="l" r="r" t="t"/>
              <a:pathLst>
                <a:path extrusionOk="0" h="2646" w="1792">
                  <a:moveTo>
                    <a:pt x="931" y="1"/>
                  </a:moveTo>
                  <a:cubicBezTo>
                    <a:pt x="655" y="1"/>
                    <a:pt x="344" y="250"/>
                    <a:pt x="137" y="631"/>
                  </a:cubicBezTo>
                  <a:cubicBezTo>
                    <a:pt x="94" y="709"/>
                    <a:pt x="40" y="792"/>
                    <a:pt x="35" y="876"/>
                  </a:cubicBezTo>
                  <a:cubicBezTo>
                    <a:pt x="1" y="1429"/>
                    <a:pt x="78" y="1949"/>
                    <a:pt x="473" y="2386"/>
                  </a:cubicBezTo>
                  <a:cubicBezTo>
                    <a:pt x="623" y="2551"/>
                    <a:pt x="785" y="2646"/>
                    <a:pt x="986" y="2646"/>
                  </a:cubicBezTo>
                  <a:cubicBezTo>
                    <a:pt x="1025" y="2646"/>
                    <a:pt x="1066" y="2642"/>
                    <a:pt x="1108" y="2635"/>
                  </a:cubicBezTo>
                  <a:cubicBezTo>
                    <a:pt x="1401" y="2582"/>
                    <a:pt x="1602" y="2412"/>
                    <a:pt x="1666" y="2120"/>
                  </a:cubicBezTo>
                  <a:cubicBezTo>
                    <a:pt x="1724" y="1856"/>
                    <a:pt x="1752" y="1586"/>
                    <a:pt x="1792" y="1337"/>
                  </a:cubicBezTo>
                  <a:cubicBezTo>
                    <a:pt x="1763" y="1168"/>
                    <a:pt x="1727" y="1020"/>
                    <a:pt x="1715" y="871"/>
                  </a:cubicBezTo>
                  <a:cubicBezTo>
                    <a:pt x="1679" y="435"/>
                    <a:pt x="1470" y="130"/>
                    <a:pt x="1043" y="15"/>
                  </a:cubicBezTo>
                  <a:cubicBezTo>
                    <a:pt x="1006" y="5"/>
                    <a:pt x="969" y="1"/>
                    <a:pt x="9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5"/>
            <p:cNvSpPr/>
            <p:nvPr/>
          </p:nvSpPr>
          <p:spPr>
            <a:xfrm>
              <a:off x="3603944" y="2144600"/>
              <a:ext cx="34549" cy="47291"/>
            </a:xfrm>
            <a:custGeom>
              <a:rect b="b" l="l" r="r" t="t"/>
              <a:pathLst>
                <a:path extrusionOk="0" h="2624" w="1917">
                  <a:moveTo>
                    <a:pt x="1048" y="0"/>
                  </a:moveTo>
                  <a:cubicBezTo>
                    <a:pt x="823" y="0"/>
                    <a:pt x="640" y="139"/>
                    <a:pt x="482" y="311"/>
                  </a:cubicBezTo>
                  <a:cubicBezTo>
                    <a:pt x="1" y="834"/>
                    <a:pt x="64" y="1788"/>
                    <a:pt x="605" y="2382"/>
                  </a:cubicBezTo>
                  <a:cubicBezTo>
                    <a:pt x="755" y="2546"/>
                    <a:pt x="922" y="2624"/>
                    <a:pt x="1111" y="2624"/>
                  </a:cubicBezTo>
                  <a:cubicBezTo>
                    <a:pt x="1185" y="2624"/>
                    <a:pt x="1263" y="2612"/>
                    <a:pt x="1345" y="2588"/>
                  </a:cubicBezTo>
                  <a:cubicBezTo>
                    <a:pt x="1601" y="2514"/>
                    <a:pt x="1758" y="2341"/>
                    <a:pt x="1804" y="2078"/>
                  </a:cubicBezTo>
                  <a:cubicBezTo>
                    <a:pt x="1847" y="1839"/>
                    <a:pt x="1879" y="1599"/>
                    <a:pt x="1917" y="1354"/>
                  </a:cubicBezTo>
                  <a:cubicBezTo>
                    <a:pt x="1881" y="1116"/>
                    <a:pt x="1856" y="875"/>
                    <a:pt x="1804" y="638"/>
                  </a:cubicBezTo>
                  <a:cubicBezTo>
                    <a:pt x="1734" y="312"/>
                    <a:pt x="1513" y="105"/>
                    <a:pt x="1202" y="21"/>
                  </a:cubicBezTo>
                  <a:cubicBezTo>
                    <a:pt x="1148" y="7"/>
                    <a:pt x="1097" y="0"/>
                    <a:pt x="10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5"/>
            <p:cNvSpPr/>
            <p:nvPr/>
          </p:nvSpPr>
          <p:spPr>
            <a:xfrm>
              <a:off x="3743726" y="2080873"/>
              <a:ext cx="59709" cy="32134"/>
            </a:xfrm>
            <a:custGeom>
              <a:rect b="b" l="l" r="r" t="t"/>
              <a:pathLst>
                <a:path extrusionOk="0" h="1783" w="3313">
                  <a:moveTo>
                    <a:pt x="911" y="0"/>
                  </a:moveTo>
                  <a:cubicBezTo>
                    <a:pt x="692" y="77"/>
                    <a:pt x="430" y="145"/>
                    <a:pt x="191" y="261"/>
                  </a:cubicBezTo>
                  <a:cubicBezTo>
                    <a:pt x="0" y="354"/>
                    <a:pt x="9" y="672"/>
                    <a:pt x="193" y="798"/>
                  </a:cubicBezTo>
                  <a:cubicBezTo>
                    <a:pt x="284" y="859"/>
                    <a:pt x="399" y="936"/>
                    <a:pt x="496" y="936"/>
                  </a:cubicBezTo>
                  <a:cubicBezTo>
                    <a:pt x="503" y="936"/>
                    <a:pt x="510" y="936"/>
                    <a:pt x="517" y="935"/>
                  </a:cubicBezTo>
                  <a:cubicBezTo>
                    <a:pt x="606" y="924"/>
                    <a:pt x="694" y="918"/>
                    <a:pt x="779" y="918"/>
                  </a:cubicBezTo>
                  <a:cubicBezTo>
                    <a:pt x="1442" y="918"/>
                    <a:pt x="1982" y="1247"/>
                    <a:pt x="2505" y="1639"/>
                  </a:cubicBezTo>
                  <a:cubicBezTo>
                    <a:pt x="2577" y="1692"/>
                    <a:pt x="2665" y="1727"/>
                    <a:pt x="2751" y="1754"/>
                  </a:cubicBezTo>
                  <a:cubicBezTo>
                    <a:pt x="2809" y="1773"/>
                    <a:pt x="2869" y="1783"/>
                    <a:pt x="2928" y="1783"/>
                  </a:cubicBezTo>
                  <a:cubicBezTo>
                    <a:pt x="3058" y="1783"/>
                    <a:pt x="3177" y="1733"/>
                    <a:pt x="3237" y="1624"/>
                  </a:cubicBezTo>
                  <a:cubicBezTo>
                    <a:pt x="3312" y="1487"/>
                    <a:pt x="3297" y="1279"/>
                    <a:pt x="3265" y="1113"/>
                  </a:cubicBezTo>
                  <a:cubicBezTo>
                    <a:pt x="3246" y="1010"/>
                    <a:pt x="3141" y="904"/>
                    <a:pt x="3049" y="831"/>
                  </a:cubicBezTo>
                  <a:cubicBezTo>
                    <a:pt x="2433" y="359"/>
                    <a:pt x="1714" y="147"/>
                    <a:pt x="9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5"/>
            <p:cNvSpPr/>
            <p:nvPr/>
          </p:nvSpPr>
          <p:spPr>
            <a:xfrm>
              <a:off x="3578478" y="2087847"/>
              <a:ext cx="56356" cy="37685"/>
            </a:xfrm>
            <a:custGeom>
              <a:rect b="b" l="l" r="r" t="t"/>
              <a:pathLst>
                <a:path extrusionOk="0" h="2091" w="3127">
                  <a:moveTo>
                    <a:pt x="2391" y="0"/>
                  </a:moveTo>
                  <a:cubicBezTo>
                    <a:pt x="1684" y="0"/>
                    <a:pt x="1123" y="368"/>
                    <a:pt x="611" y="832"/>
                  </a:cubicBezTo>
                  <a:cubicBezTo>
                    <a:pt x="413" y="1010"/>
                    <a:pt x="254" y="1241"/>
                    <a:pt x="117" y="1471"/>
                  </a:cubicBezTo>
                  <a:cubicBezTo>
                    <a:pt x="0" y="1663"/>
                    <a:pt x="91" y="1942"/>
                    <a:pt x="254" y="2033"/>
                  </a:cubicBezTo>
                  <a:cubicBezTo>
                    <a:pt x="325" y="2073"/>
                    <a:pt x="396" y="2090"/>
                    <a:pt x="465" y="2090"/>
                  </a:cubicBezTo>
                  <a:cubicBezTo>
                    <a:pt x="572" y="2090"/>
                    <a:pt x="675" y="2049"/>
                    <a:pt x="765" y="1984"/>
                  </a:cubicBezTo>
                  <a:cubicBezTo>
                    <a:pt x="885" y="1898"/>
                    <a:pt x="973" y="1766"/>
                    <a:pt x="1070" y="1650"/>
                  </a:cubicBezTo>
                  <a:cubicBezTo>
                    <a:pt x="1434" y="1210"/>
                    <a:pt x="1893" y="963"/>
                    <a:pt x="2470" y="930"/>
                  </a:cubicBezTo>
                  <a:cubicBezTo>
                    <a:pt x="2616" y="923"/>
                    <a:pt x="2780" y="897"/>
                    <a:pt x="2898" y="820"/>
                  </a:cubicBezTo>
                  <a:cubicBezTo>
                    <a:pt x="3010" y="748"/>
                    <a:pt x="3075" y="600"/>
                    <a:pt x="3127" y="529"/>
                  </a:cubicBezTo>
                  <a:cubicBezTo>
                    <a:pt x="3115" y="231"/>
                    <a:pt x="2913" y="46"/>
                    <a:pt x="2637" y="15"/>
                  </a:cubicBezTo>
                  <a:cubicBezTo>
                    <a:pt x="2553" y="5"/>
                    <a:pt x="2471" y="0"/>
                    <a:pt x="23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5"/>
            <p:cNvSpPr/>
            <p:nvPr/>
          </p:nvSpPr>
          <p:spPr>
            <a:xfrm>
              <a:off x="3258686" y="2521505"/>
              <a:ext cx="194391" cy="876723"/>
            </a:xfrm>
            <a:custGeom>
              <a:rect b="b" l="l" r="r" t="t"/>
              <a:pathLst>
                <a:path extrusionOk="0" h="48646" w="10786">
                  <a:moveTo>
                    <a:pt x="0" y="0"/>
                  </a:moveTo>
                  <a:lnTo>
                    <a:pt x="0" y="0"/>
                  </a:lnTo>
                  <a:cubicBezTo>
                    <a:pt x="149" y="138"/>
                    <a:pt x="289" y="287"/>
                    <a:pt x="449" y="411"/>
                  </a:cubicBezTo>
                  <a:cubicBezTo>
                    <a:pt x="952" y="801"/>
                    <a:pt x="1474" y="1167"/>
                    <a:pt x="1967" y="1571"/>
                  </a:cubicBezTo>
                  <a:cubicBezTo>
                    <a:pt x="2671" y="2146"/>
                    <a:pt x="3399" y="2708"/>
                    <a:pt x="3908" y="3477"/>
                  </a:cubicBezTo>
                  <a:cubicBezTo>
                    <a:pt x="4677" y="4641"/>
                    <a:pt x="5446" y="5804"/>
                    <a:pt x="5921" y="7134"/>
                  </a:cubicBezTo>
                  <a:cubicBezTo>
                    <a:pt x="6134" y="7733"/>
                    <a:pt x="6414" y="8308"/>
                    <a:pt x="6677" y="8889"/>
                  </a:cubicBezTo>
                  <a:cubicBezTo>
                    <a:pt x="7630" y="11007"/>
                    <a:pt x="8133" y="13253"/>
                    <a:pt x="8533" y="15525"/>
                  </a:cubicBezTo>
                  <a:cubicBezTo>
                    <a:pt x="8800" y="17048"/>
                    <a:pt x="9035" y="18577"/>
                    <a:pt x="9270" y="20105"/>
                  </a:cubicBezTo>
                  <a:cubicBezTo>
                    <a:pt x="9335" y="20522"/>
                    <a:pt x="9355" y="20946"/>
                    <a:pt x="9385" y="21368"/>
                  </a:cubicBezTo>
                  <a:cubicBezTo>
                    <a:pt x="9408" y="21670"/>
                    <a:pt x="9414" y="21974"/>
                    <a:pt x="9426" y="22276"/>
                  </a:cubicBezTo>
                  <a:cubicBezTo>
                    <a:pt x="9510" y="24245"/>
                    <a:pt x="9680" y="26210"/>
                    <a:pt x="9676" y="28183"/>
                  </a:cubicBezTo>
                  <a:cubicBezTo>
                    <a:pt x="9674" y="29273"/>
                    <a:pt x="9707" y="30363"/>
                    <a:pt x="9733" y="31454"/>
                  </a:cubicBezTo>
                  <a:cubicBezTo>
                    <a:pt x="9747" y="32058"/>
                    <a:pt x="9808" y="32664"/>
                    <a:pt x="9803" y="33268"/>
                  </a:cubicBezTo>
                  <a:cubicBezTo>
                    <a:pt x="9795" y="34205"/>
                    <a:pt x="9634" y="35141"/>
                    <a:pt x="9822" y="36079"/>
                  </a:cubicBezTo>
                  <a:cubicBezTo>
                    <a:pt x="9851" y="36224"/>
                    <a:pt x="9821" y="36381"/>
                    <a:pt x="9816" y="36533"/>
                  </a:cubicBezTo>
                  <a:cubicBezTo>
                    <a:pt x="9786" y="37502"/>
                    <a:pt x="9744" y="38470"/>
                    <a:pt x="9726" y="39438"/>
                  </a:cubicBezTo>
                  <a:cubicBezTo>
                    <a:pt x="9706" y="40498"/>
                    <a:pt x="9702" y="41558"/>
                    <a:pt x="9698" y="42620"/>
                  </a:cubicBezTo>
                  <a:cubicBezTo>
                    <a:pt x="9693" y="43498"/>
                    <a:pt x="9650" y="44381"/>
                    <a:pt x="9711" y="45256"/>
                  </a:cubicBezTo>
                  <a:cubicBezTo>
                    <a:pt x="9780" y="46223"/>
                    <a:pt x="9953" y="47183"/>
                    <a:pt x="9840" y="48157"/>
                  </a:cubicBezTo>
                  <a:cubicBezTo>
                    <a:pt x="9833" y="48216"/>
                    <a:pt x="9849" y="48278"/>
                    <a:pt x="9857" y="48338"/>
                  </a:cubicBezTo>
                  <a:cubicBezTo>
                    <a:pt x="9879" y="48501"/>
                    <a:pt x="9949" y="48628"/>
                    <a:pt x="10130" y="48644"/>
                  </a:cubicBezTo>
                  <a:cubicBezTo>
                    <a:pt x="10143" y="48645"/>
                    <a:pt x="10156" y="48646"/>
                    <a:pt x="10168" y="48646"/>
                  </a:cubicBezTo>
                  <a:cubicBezTo>
                    <a:pt x="10322" y="48646"/>
                    <a:pt x="10438" y="48564"/>
                    <a:pt x="10470" y="48412"/>
                  </a:cubicBezTo>
                  <a:cubicBezTo>
                    <a:pt x="10623" y="47700"/>
                    <a:pt x="10785" y="46992"/>
                    <a:pt x="10645" y="46252"/>
                  </a:cubicBezTo>
                  <a:cubicBezTo>
                    <a:pt x="10359" y="44722"/>
                    <a:pt x="10442" y="43169"/>
                    <a:pt x="10409" y="41624"/>
                  </a:cubicBezTo>
                  <a:cubicBezTo>
                    <a:pt x="10396" y="40960"/>
                    <a:pt x="10472" y="40293"/>
                    <a:pt x="10500" y="39628"/>
                  </a:cubicBezTo>
                  <a:cubicBezTo>
                    <a:pt x="10510" y="39416"/>
                    <a:pt x="10499" y="39204"/>
                    <a:pt x="10497" y="38992"/>
                  </a:cubicBezTo>
                  <a:cubicBezTo>
                    <a:pt x="10494" y="37991"/>
                    <a:pt x="10428" y="36988"/>
                    <a:pt x="10505" y="35994"/>
                  </a:cubicBezTo>
                  <a:cubicBezTo>
                    <a:pt x="10592" y="34870"/>
                    <a:pt x="10564" y="33753"/>
                    <a:pt x="10519" y="32631"/>
                  </a:cubicBezTo>
                  <a:cubicBezTo>
                    <a:pt x="10475" y="31540"/>
                    <a:pt x="10452" y="30450"/>
                    <a:pt x="10424" y="29358"/>
                  </a:cubicBezTo>
                  <a:cubicBezTo>
                    <a:pt x="10403" y="28539"/>
                    <a:pt x="10396" y="27721"/>
                    <a:pt x="10368" y="26902"/>
                  </a:cubicBezTo>
                  <a:cubicBezTo>
                    <a:pt x="10333" y="25903"/>
                    <a:pt x="10235" y="24904"/>
                    <a:pt x="10250" y="23905"/>
                  </a:cubicBezTo>
                  <a:cubicBezTo>
                    <a:pt x="10279" y="22106"/>
                    <a:pt x="10023" y="20336"/>
                    <a:pt x="9752" y="18569"/>
                  </a:cubicBezTo>
                  <a:cubicBezTo>
                    <a:pt x="9587" y="17492"/>
                    <a:pt x="9322" y="16429"/>
                    <a:pt x="9143" y="15355"/>
                  </a:cubicBezTo>
                  <a:cubicBezTo>
                    <a:pt x="8814" y="13379"/>
                    <a:pt x="8417" y="11422"/>
                    <a:pt x="7705" y="9541"/>
                  </a:cubicBezTo>
                  <a:cubicBezTo>
                    <a:pt x="7147" y="8066"/>
                    <a:pt x="6619" y="6575"/>
                    <a:pt x="5775" y="5233"/>
                  </a:cubicBezTo>
                  <a:cubicBezTo>
                    <a:pt x="5083" y="4129"/>
                    <a:pt x="4376" y="3029"/>
                    <a:pt x="3365" y="2170"/>
                  </a:cubicBezTo>
                  <a:cubicBezTo>
                    <a:pt x="2348" y="1304"/>
                    <a:pt x="1307" y="475"/>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5"/>
            <p:cNvSpPr/>
            <p:nvPr/>
          </p:nvSpPr>
          <p:spPr>
            <a:xfrm>
              <a:off x="3440984" y="2652691"/>
              <a:ext cx="109072" cy="727118"/>
            </a:xfrm>
            <a:custGeom>
              <a:rect b="b" l="l" r="r" t="t"/>
              <a:pathLst>
                <a:path extrusionOk="0" h="40345" w="6052">
                  <a:moveTo>
                    <a:pt x="214" y="1"/>
                  </a:moveTo>
                  <a:lnTo>
                    <a:pt x="26" y="58"/>
                  </a:lnTo>
                  <a:cubicBezTo>
                    <a:pt x="26" y="171"/>
                    <a:pt x="0" y="292"/>
                    <a:pt x="31" y="396"/>
                  </a:cubicBezTo>
                  <a:cubicBezTo>
                    <a:pt x="122" y="717"/>
                    <a:pt x="223" y="1036"/>
                    <a:pt x="341" y="1349"/>
                  </a:cubicBezTo>
                  <a:cubicBezTo>
                    <a:pt x="679" y="2255"/>
                    <a:pt x="1030" y="3159"/>
                    <a:pt x="1371" y="4065"/>
                  </a:cubicBezTo>
                  <a:cubicBezTo>
                    <a:pt x="1479" y="4348"/>
                    <a:pt x="1563" y="4641"/>
                    <a:pt x="1679" y="4920"/>
                  </a:cubicBezTo>
                  <a:cubicBezTo>
                    <a:pt x="2383" y="6602"/>
                    <a:pt x="2953" y="8325"/>
                    <a:pt x="3320" y="10112"/>
                  </a:cubicBezTo>
                  <a:cubicBezTo>
                    <a:pt x="3504" y="11002"/>
                    <a:pt x="3691" y="11893"/>
                    <a:pt x="3874" y="12783"/>
                  </a:cubicBezTo>
                  <a:cubicBezTo>
                    <a:pt x="3953" y="13168"/>
                    <a:pt x="4038" y="13551"/>
                    <a:pt x="4102" y="13938"/>
                  </a:cubicBezTo>
                  <a:cubicBezTo>
                    <a:pt x="4220" y="14655"/>
                    <a:pt x="4365" y="15372"/>
                    <a:pt x="4428" y="16095"/>
                  </a:cubicBezTo>
                  <a:cubicBezTo>
                    <a:pt x="4510" y="17061"/>
                    <a:pt x="4737" y="18006"/>
                    <a:pt x="4713" y="18988"/>
                  </a:cubicBezTo>
                  <a:cubicBezTo>
                    <a:pt x="4692" y="19864"/>
                    <a:pt x="4755" y="20747"/>
                    <a:pt x="4851" y="21620"/>
                  </a:cubicBezTo>
                  <a:cubicBezTo>
                    <a:pt x="4966" y="22676"/>
                    <a:pt x="5012" y="23731"/>
                    <a:pt x="5016" y="24792"/>
                  </a:cubicBezTo>
                  <a:cubicBezTo>
                    <a:pt x="5023" y="26248"/>
                    <a:pt x="5039" y="27703"/>
                    <a:pt x="5049" y="29159"/>
                  </a:cubicBezTo>
                  <a:cubicBezTo>
                    <a:pt x="5051" y="29523"/>
                    <a:pt x="5054" y="29886"/>
                    <a:pt x="5047" y="30249"/>
                  </a:cubicBezTo>
                  <a:cubicBezTo>
                    <a:pt x="5029" y="31128"/>
                    <a:pt x="4986" y="32007"/>
                    <a:pt x="4990" y="32886"/>
                  </a:cubicBezTo>
                  <a:cubicBezTo>
                    <a:pt x="5001" y="35010"/>
                    <a:pt x="4898" y="37127"/>
                    <a:pt x="4617" y="39236"/>
                  </a:cubicBezTo>
                  <a:cubicBezTo>
                    <a:pt x="4578" y="39526"/>
                    <a:pt x="4635" y="39835"/>
                    <a:pt x="4689" y="40128"/>
                  </a:cubicBezTo>
                  <a:cubicBezTo>
                    <a:pt x="4705" y="40217"/>
                    <a:pt x="4853" y="40331"/>
                    <a:pt x="4951" y="40344"/>
                  </a:cubicBezTo>
                  <a:cubicBezTo>
                    <a:pt x="4958" y="40344"/>
                    <a:pt x="4964" y="40345"/>
                    <a:pt x="4971" y="40345"/>
                  </a:cubicBezTo>
                  <a:cubicBezTo>
                    <a:pt x="5067" y="40345"/>
                    <a:pt x="5180" y="40267"/>
                    <a:pt x="5263" y="40199"/>
                  </a:cubicBezTo>
                  <a:cubicBezTo>
                    <a:pt x="5327" y="40147"/>
                    <a:pt x="5366" y="40049"/>
                    <a:pt x="5387" y="39965"/>
                  </a:cubicBezTo>
                  <a:cubicBezTo>
                    <a:pt x="5673" y="38839"/>
                    <a:pt x="5836" y="37690"/>
                    <a:pt x="5703" y="36538"/>
                  </a:cubicBezTo>
                  <a:cubicBezTo>
                    <a:pt x="5622" y="35835"/>
                    <a:pt x="5658" y="35143"/>
                    <a:pt x="5703" y="34454"/>
                  </a:cubicBezTo>
                  <a:cubicBezTo>
                    <a:pt x="5764" y="33517"/>
                    <a:pt x="5862" y="32586"/>
                    <a:pt x="5802" y="31645"/>
                  </a:cubicBezTo>
                  <a:cubicBezTo>
                    <a:pt x="5786" y="31372"/>
                    <a:pt x="5795" y="31098"/>
                    <a:pt x="5830" y="30826"/>
                  </a:cubicBezTo>
                  <a:cubicBezTo>
                    <a:pt x="6052" y="29131"/>
                    <a:pt x="5769" y="27427"/>
                    <a:pt x="5930" y="25732"/>
                  </a:cubicBezTo>
                  <a:cubicBezTo>
                    <a:pt x="5936" y="25671"/>
                    <a:pt x="5932" y="25610"/>
                    <a:pt x="5919" y="25551"/>
                  </a:cubicBezTo>
                  <a:cubicBezTo>
                    <a:pt x="5743" y="24746"/>
                    <a:pt x="5712" y="23931"/>
                    <a:pt x="5681" y="23111"/>
                  </a:cubicBezTo>
                  <a:cubicBezTo>
                    <a:pt x="5624" y="21659"/>
                    <a:pt x="5512" y="20207"/>
                    <a:pt x="5419" y="18757"/>
                  </a:cubicBezTo>
                  <a:cubicBezTo>
                    <a:pt x="5322" y="17242"/>
                    <a:pt x="5260" y="15724"/>
                    <a:pt x="4900" y="14239"/>
                  </a:cubicBezTo>
                  <a:cubicBezTo>
                    <a:pt x="4794" y="13798"/>
                    <a:pt x="4698" y="13353"/>
                    <a:pt x="4603" y="12908"/>
                  </a:cubicBezTo>
                  <a:cubicBezTo>
                    <a:pt x="4442" y="12167"/>
                    <a:pt x="4263" y="11429"/>
                    <a:pt x="4131" y="10682"/>
                  </a:cubicBezTo>
                  <a:cubicBezTo>
                    <a:pt x="3909" y="9425"/>
                    <a:pt x="3629" y="8183"/>
                    <a:pt x="3162" y="6992"/>
                  </a:cubicBezTo>
                  <a:cubicBezTo>
                    <a:pt x="2566" y="5467"/>
                    <a:pt x="1962" y="3946"/>
                    <a:pt x="1355" y="2426"/>
                  </a:cubicBezTo>
                  <a:cubicBezTo>
                    <a:pt x="1095" y="1779"/>
                    <a:pt x="825" y="1137"/>
                    <a:pt x="543" y="498"/>
                  </a:cubicBezTo>
                  <a:cubicBezTo>
                    <a:pt x="464" y="319"/>
                    <a:pt x="326" y="166"/>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5"/>
            <p:cNvSpPr/>
            <p:nvPr/>
          </p:nvSpPr>
          <p:spPr>
            <a:xfrm>
              <a:off x="3692957" y="2772901"/>
              <a:ext cx="100331" cy="614765"/>
            </a:xfrm>
            <a:custGeom>
              <a:rect b="b" l="l" r="r" t="t"/>
              <a:pathLst>
                <a:path extrusionOk="0" h="34111" w="5567">
                  <a:moveTo>
                    <a:pt x="9" y="1"/>
                  </a:moveTo>
                  <a:lnTo>
                    <a:pt x="9" y="1"/>
                  </a:lnTo>
                  <a:cubicBezTo>
                    <a:pt x="23" y="264"/>
                    <a:pt x="0" y="411"/>
                    <a:pt x="42" y="536"/>
                  </a:cubicBezTo>
                  <a:cubicBezTo>
                    <a:pt x="159" y="880"/>
                    <a:pt x="303" y="1215"/>
                    <a:pt x="437" y="1553"/>
                  </a:cubicBezTo>
                  <a:cubicBezTo>
                    <a:pt x="681" y="2174"/>
                    <a:pt x="937" y="2790"/>
                    <a:pt x="1164" y="3415"/>
                  </a:cubicBezTo>
                  <a:cubicBezTo>
                    <a:pt x="1402" y="4071"/>
                    <a:pt x="1609" y="4736"/>
                    <a:pt x="1830" y="5397"/>
                  </a:cubicBezTo>
                  <a:cubicBezTo>
                    <a:pt x="1956" y="5771"/>
                    <a:pt x="2110" y="6138"/>
                    <a:pt x="2200" y="6519"/>
                  </a:cubicBezTo>
                  <a:cubicBezTo>
                    <a:pt x="2483" y="7729"/>
                    <a:pt x="2750" y="8943"/>
                    <a:pt x="3010" y="10157"/>
                  </a:cubicBezTo>
                  <a:cubicBezTo>
                    <a:pt x="3124" y="10691"/>
                    <a:pt x="3229" y="11227"/>
                    <a:pt x="3297" y="11768"/>
                  </a:cubicBezTo>
                  <a:cubicBezTo>
                    <a:pt x="3430" y="12819"/>
                    <a:pt x="3525" y="13874"/>
                    <a:pt x="3652" y="14925"/>
                  </a:cubicBezTo>
                  <a:cubicBezTo>
                    <a:pt x="3691" y="15256"/>
                    <a:pt x="3771" y="15582"/>
                    <a:pt x="3845" y="15907"/>
                  </a:cubicBezTo>
                  <a:cubicBezTo>
                    <a:pt x="4174" y="17393"/>
                    <a:pt x="4178" y="18917"/>
                    <a:pt x="4331" y="20421"/>
                  </a:cubicBezTo>
                  <a:cubicBezTo>
                    <a:pt x="4482" y="21926"/>
                    <a:pt x="4636" y="23437"/>
                    <a:pt x="4574" y="24958"/>
                  </a:cubicBezTo>
                  <a:cubicBezTo>
                    <a:pt x="4530" y="26048"/>
                    <a:pt x="4556" y="27140"/>
                    <a:pt x="4519" y="28230"/>
                  </a:cubicBezTo>
                  <a:cubicBezTo>
                    <a:pt x="4463" y="29895"/>
                    <a:pt x="4372" y="31560"/>
                    <a:pt x="4313" y="33226"/>
                  </a:cubicBezTo>
                  <a:cubicBezTo>
                    <a:pt x="4304" y="33459"/>
                    <a:pt x="4361" y="33703"/>
                    <a:pt x="4428" y="33930"/>
                  </a:cubicBezTo>
                  <a:cubicBezTo>
                    <a:pt x="4460" y="34042"/>
                    <a:pt x="4589" y="34111"/>
                    <a:pt x="4711" y="34111"/>
                  </a:cubicBezTo>
                  <a:cubicBezTo>
                    <a:pt x="4776" y="34111"/>
                    <a:pt x="4839" y="34092"/>
                    <a:pt x="4884" y="34049"/>
                  </a:cubicBezTo>
                  <a:cubicBezTo>
                    <a:pt x="5011" y="33931"/>
                    <a:pt x="5135" y="33782"/>
                    <a:pt x="5189" y="33623"/>
                  </a:cubicBezTo>
                  <a:cubicBezTo>
                    <a:pt x="5255" y="33425"/>
                    <a:pt x="5260" y="33204"/>
                    <a:pt x="5271" y="32993"/>
                  </a:cubicBezTo>
                  <a:cubicBezTo>
                    <a:pt x="5340" y="31630"/>
                    <a:pt x="5401" y="30267"/>
                    <a:pt x="5470" y="28903"/>
                  </a:cubicBezTo>
                  <a:cubicBezTo>
                    <a:pt x="5492" y="28450"/>
                    <a:pt x="5567" y="27995"/>
                    <a:pt x="5558" y="27542"/>
                  </a:cubicBezTo>
                  <a:cubicBezTo>
                    <a:pt x="5537" y="26482"/>
                    <a:pt x="5484" y="25423"/>
                    <a:pt x="5436" y="24364"/>
                  </a:cubicBezTo>
                  <a:cubicBezTo>
                    <a:pt x="5358" y="22670"/>
                    <a:pt x="5283" y="20975"/>
                    <a:pt x="5190" y="19282"/>
                  </a:cubicBezTo>
                  <a:cubicBezTo>
                    <a:pt x="5128" y="18131"/>
                    <a:pt x="5007" y="16988"/>
                    <a:pt x="4725" y="15861"/>
                  </a:cubicBezTo>
                  <a:cubicBezTo>
                    <a:pt x="4535" y="15101"/>
                    <a:pt x="4432" y="14313"/>
                    <a:pt x="4367" y="13530"/>
                  </a:cubicBezTo>
                  <a:cubicBezTo>
                    <a:pt x="4253" y="12169"/>
                    <a:pt x="4089" y="10820"/>
                    <a:pt x="3758" y="9493"/>
                  </a:cubicBezTo>
                  <a:cubicBezTo>
                    <a:pt x="3634" y="8994"/>
                    <a:pt x="3564" y="8481"/>
                    <a:pt x="3483" y="7973"/>
                  </a:cubicBezTo>
                  <a:cubicBezTo>
                    <a:pt x="3410" y="7524"/>
                    <a:pt x="3287" y="7086"/>
                    <a:pt x="3115" y="6666"/>
                  </a:cubicBezTo>
                  <a:cubicBezTo>
                    <a:pt x="2700" y="5657"/>
                    <a:pt x="2313" y="4638"/>
                    <a:pt x="1954" y="3606"/>
                  </a:cubicBezTo>
                  <a:cubicBezTo>
                    <a:pt x="1552" y="2461"/>
                    <a:pt x="1005" y="1372"/>
                    <a:pt x="326" y="365"/>
                  </a:cubicBezTo>
                  <a:cubicBezTo>
                    <a:pt x="262" y="269"/>
                    <a:pt x="174" y="189"/>
                    <a:pt x="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5"/>
            <p:cNvSpPr/>
            <p:nvPr/>
          </p:nvSpPr>
          <p:spPr>
            <a:xfrm>
              <a:off x="3593058" y="2787607"/>
              <a:ext cx="65620" cy="607430"/>
            </a:xfrm>
            <a:custGeom>
              <a:rect b="b" l="l" r="r" t="t"/>
              <a:pathLst>
                <a:path extrusionOk="0" h="33704" w="3641">
                  <a:moveTo>
                    <a:pt x="191" y="1"/>
                  </a:moveTo>
                  <a:cubicBezTo>
                    <a:pt x="168" y="1"/>
                    <a:pt x="145" y="4"/>
                    <a:pt x="128" y="10"/>
                  </a:cubicBezTo>
                  <a:cubicBezTo>
                    <a:pt x="78" y="27"/>
                    <a:pt x="19" y="82"/>
                    <a:pt x="12" y="128"/>
                  </a:cubicBezTo>
                  <a:cubicBezTo>
                    <a:pt x="0" y="215"/>
                    <a:pt x="10" y="310"/>
                    <a:pt x="29" y="397"/>
                  </a:cubicBezTo>
                  <a:cubicBezTo>
                    <a:pt x="248" y="1375"/>
                    <a:pt x="476" y="2349"/>
                    <a:pt x="689" y="3327"/>
                  </a:cubicBezTo>
                  <a:cubicBezTo>
                    <a:pt x="857" y="4096"/>
                    <a:pt x="1016" y="4868"/>
                    <a:pt x="1167" y="5642"/>
                  </a:cubicBezTo>
                  <a:cubicBezTo>
                    <a:pt x="1313" y="6386"/>
                    <a:pt x="1405" y="7142"/>
                    <a:pt x="1590" y="7876"/>
                  </a:cubicBezTo>
                  <a:cubicBezTo>
                    <a:pt x="2021" y="9592"/>
                    <a:pt x="2154" y="11348"/>
                    <a:pt x="2333" y="13096"/>
                  </a:cubicBezTo>
                  <a:cubicBezTo>
                    <a:pt x="2463" y="14359"/>
                    <a:pt x="2379" y="15641"/>
                    <a:pt x="2604" y="16901"/>
                  </a:cubicBezTo>
                  <a:cubicBezTo>
                    <a:pt x="2636" y="17078"/>
                    <a:pt x="2619" y="17264"/>
                    <a:pt x="2619" y="17447"/>
                  </a:cubicBezTo>
                  <a:cubicBezTo>
                    <a:pt x="2619" y="19175"/>
                    <a:pt x="2623" y="20904"/>
                    <a:pt x="2612" y="22633"/>
                  </a:cubicBezTo>
                  <a:cubicBezTo>
                    <a:pt x="2606" y="23574"/>
                    <a:pt x="2584" y="24513"/>
                    <a:pt x="2552" y="25453"/>
                  </a:cubicBezTo>
                  <a:cubicBezTo>
                    <a:pt x="2526" y="26209"/>
                    <a:pt x="2455" y="26964"/>
                    <a:pt x="2437" y="27721"/>
                  </a:cubicBezTo>
                  <a:cubicBezTo>
                    <a:pt x="2417" y="28569"/>
                    <a:pt x="2433" y="29417"/>
                    <a:pt x="2433" y="30432"/>
                  </a:cubicBezTo>
                  <a:cubicBezTo>
                    <a:pt x="2385" y="31236"/>
                    <a:pt x="2322" y="32205"/>
                    <a:pt x="2275" y="33173"/>
                  </a:cubicBezTo>
                  <a:cubicBezTo>
                    <a:pt x="2259" y="33494"/>
                    <a:pt x="2418" y="33693"/>
                    <a:pt x="2648" y="33703"/>
                  </a:cubicBezTo>
                  <a:cubicBezTo>
                    <a:pt x="2654" y="33704"/>
                    <a:pt x="2659" y="33704"/>
                    <a:pt x="2665" y="33704"/>
                  </a:cubicBezTo>
                  <a:cubicBezTo>
                    <a:pt x="2876" y="33704"/>
                    <a:pt x="3070" y="33517"/>
                    <a:pt x="3112" y="33226"/>
                  </a:cubicBezTo>
                  <a:cubicBezTo>
                    <a:pt x="3293" y="31968"/>
                    <a:pt x="3448" y="30710"/>
                    <a:pt x="3348" y="29427"/>
                  </a:cubicBezTo>
                  <a:cubicBezTo>
                    <a:pt x="3283" y="28584"/>
                    <a:pt x="3299" y="27731"/>
                    <a:pt x="3344" y="26885"/>
                  </a:cubicBezTo>
                  <a:cubicBezTo>
                    <a:pt x="3414" y="25615"/>
                    <a:pt x="3589" y="24350"/>
                    <a:pt x="3465" y="23072"/>
                  </a:cubicBezTo>
                  <a:cubicBezTo>
                    <a:pt x="3439" y="22802"/>
                    <a:pt x="3470" y="22527"/>
                    <a:pt x="3484" y="22254"/>
                  </a:cubicBezTo>
                  <a:cubicBezTo>
                    <a:pt x="3560" y="20741"/>
                    <a:pt x="3641" y="19228"/>
                    <a:pt x="3498" y="17714"/>
                  </a:cubicBezTo>
                  <a:cubicBezTo>
                    <a:pt x="3396" y="16628"/>
                    <a:pt x="3335" y="15537"/>
                    <a:pt x="3264" y="14449"/>
                  </a:cubicBezTo>
                  <a:cubicBezTo>
                    <a:pt x="3218" y="13752"/>
                    <a:pt x="3225" y="13050"/>
                    <a:pt x="3142" y="12360"/>
                  </a:cubicBezTo>
                  <a:cubicBezTo>
                    <a:pt x="2980" y="11037"/>
                    <a:pt x="2778" y="9719"/>
                    <a:pt x="2576" y="8402"/>
                  </a:cubicBezTo>
                  <a:cubicBezTo>
                    <a:pt x="2489" y="7833"/>
                    <a:pt x="2379" y="7268"/>
                    <a:pt x="2250" y="6709"/>
                  </a:cubicBezTo>
                  <a:cubicBezTo>
                    <a:pt x="1953" y="5410"/>
                    <a:pt x="1664" y="4107"/>
                    <a:pt x="1320" y="2820"/>
                  </a:cubicBezTo>
                  <a:cubicBezTo>
                    <a:pt x="1094" y="1974"/>
                    <a:pt x="783" y="1149"/>
                    <a:pt x="500" y="319"/>
                  </a:cubicBezTo>
                  <a:cubicBezTo>
                    <a:pt x="464" y="211"/>
                    <a:pt x="376" y="116"/>
                    <a:pt x="294" y="31"/>
                  </a:cubicBezTo>
                  <a:cubicBezTo>
                    <a:pt x="274" y="11"/>
                    <a:pt x="232" y="1"/>
                    <a:pt x="1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5"/>
            <p:cNvSpPr/>
            <p:nvPr/>
          </p:nvSpPr>
          <p:spPr>
            <a:xfrm>
              <a:off x="3770381" y="2740622"/>
              <a:ext cx="109631" cy="637131"/>
            </a:xfrm>
            <a:custGeom>
              <a:rect b="b" l="l" r="r" t="t"/>
              <a:pathLst>
                <a:path extrusionOk="0" h="35352" w="6083">
                  <a:moveTo>
                    <a:pt x="264" y="1"/>
                  </a:moveTo>
                  <a:cubicBezTo>
                    <a:pt x="1" y="206"/>
                    <a:pt x="92" y="413"/>
                    <a:pt x="172" y="596"/>
                  </a:cubicBezTo>
                  <a:cubicBezTo>
                    <a:pt x="515" y="1374"/>
                    <a:pt x="850" y="2156"/>
                    <a:pt x="1226" y="2917"/>
                  </a:cubicBezTo>
                  <a:cubicBezTo>
                    <a:pt x="1910" y="4309"/>
                    <a:pt x="2500" y="5736"/>
                    <a:pt x="2959" y="7217"/>
                  </a:cubicBezTo>
                  <a:cubicBezTo>
                    <a:pt x="3310" y="8346"/>
                    <a:pt x="3622" y="9489"/>
                    <a:pt x="3977" y="10616"/>
                  </a:cubicBezTo>
                  <a:cubicBezTo>
                    <a:pt x="4354" y="11812"/>
                    <a:pt x="4475" y="13051"/>
                    <a:pt x="4639" y="14283"/>
                  </a:cubicBezTo>
                  <a:cubicBezTo>
                    <a:pt x="4760" y="15185"/>
                    <a:pt x="4855" y="16091"/>
                    <a:pt x="4938" y="16996"/>
                  </a:cubicBezTo>
                  <a:cubicBezTo>
                    <a:pt x="5049" y="18204"/>
                    <a:pt x="5224" y="19407"/>
                    <a:pt x="5185" y="20628"/>
                  </a:cubicBezTo>
                  <a:cubicBezTo>
                    <a:pt x="5159" y="21445"/>
                    <a:pt x="5200" y="22266"/>
                    <a:pt x="5229" y="23086"/>
                  </a:cubicBezTo>
                  <a:cubicBezTo>
                    <a:pt x="5247" y="23569"/>
                    <a:pt x="5327" y="24051"/>
                    <a:pt x="5330" y="24534"/>
                  </a:cubicBezTo>
                  <a:cubicBezTo>
                    <a:pt x="5335" y="25536"/>
                    <a:pt x="5254" y="26539"/>
                    <a:pt x="5306" y="27537"/>
                  </a:cubicBezTo>
                  <a:cubicBezTo>
                    <a:pt x="5392" y="29181"/>
                    <a:pt x="5243" y="30809"/>
                    <a:pt x="5111" y="32441"/>
                  </a:cubicBezTo>
                  <a:cubicBezTo>
                    <a:pt x="5060" y="33076"/>
                    <a:pt x="4989" y="33709"/>
                    <a:pt x="4943" y="34345"/>
                  </a:cubicBezTo>
                  <a:cubicBezTo>
                    <a:pt x="4918" y="34675"/>
                    <a:pt x="4900" y="35012"/>
                    <a:pt x="5059" y="35320"/>
                  </a:cubicBezTo>
                  <a:cubicBezTo>
                    <a:pt x="5196" y="35340"/>
                    <a:pt x="5305" y="35352"/>
                    <a:pt x="5392" y="35352"/>
                  </a:cubicBezTo>
                  <a:cubicBezTo>
                    <a:pt x="5655" y="35352"/>
                    <a:pt x="5720" y="35245"/>
                    <a:pt x="5764" y="34925"/>
                  </a:cubicBezTo>
                  <a:cubicBezTo>
                    <a:pt x="5792" y="34716"/>
                    <a:pt x="5796" y="34503"/>
                    <a:pt x="5799" y="34292"/>
                  </a:cubicBezTo>
                  <a:cubicBezTo>
                    <a:pt x="5803" y="33898"/>
                    <a:pt x="5772" y="33502"/>
                    <a:pt x="5800" y="33111"/>
                  </a:cubicBezTo>
                  <a:cubicBezTo>
                    <a:pt x="5943" y="31176"/>
                    <a:pt x="6077" y="29239"/>
                    <a:pt x="6081" y="27298"/>
                  </a:cubicBezTo>
                  <a:cubicBezTo>
                    <a:pt x="6083" y="26085"/>
                    <a:pt x="6047" y="24871"/>
                    <a:pt x="5990" y="23659"/>
                  </a:cubicBezTo>
                  <a:cubicBezTo>
                    <a:pt x="5935" y="22475"/>
                    <a:pt x="5842" y="21295"/>
                    <a:pt x="5751" y="20114"/>
                  </a:cubicBezTo>
                  <a:cubicBezTo>
                    <a:pt x="5627" y="18481"/>
                    <a:pt x="5521" y="16845"/>
                    <a:pt x="5350" y="15217"/>
                  </a:cubicBezTo>
                  <a:cubicBezTo>
                    <a:pt x="5225" y="14011"/>
                    <a:pt x="5034" y="12810"/>
                    <a:pt x="4822" y="11616"/>
                  </a:cubicBezTo>
                  <a:cubicBezTo>
                    <a:pt x="4700" y="10932"/>
                    <a:pt x="4488" y="10262"/>
                    <a:pt x="4298" y="9593"/>
                  </a:cubicBezTo>
                  <a:cubicBezTo>
                    <a:pt x="4114" y="8952"/>
                    <a:pt x="3897" y="8321"/>
                    <a:pt x="3709" y="7682"/>
                  </a:cubicBezTo>
                  <a:cubicBezTo>
                    <a:pt x="3296" y="6283"/>
                    <a:pt x="2856" y="4902"/>
                    <a:pt x="2135" y="3616"/>
                  </a:cubicBezTo>
                  <a:cubicBezTo>
                    <a:pt x="1616" y="2693"/>
                    <a:pt x="1206" y="1707"/>
                    <a:pt x="741" y="753"/>
                  </a:cubicBezTo>
                  <a:cubicBezTo>
                    <a:pt x="614" y="492"/>
                    <a:pt x="514" y="206"/>
                    <a:pt x="2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5"/>
            <p:cNvSpPr/>
            <p:nvPr/>
          </p:nvSpPr>
          <p:spPr>
            <a:xfrm>
              <a:off x="3319657" y="2888281"/>
              <a:ext cx="30152" cy="492519"/>
            </a:xfrm>
            <a:custGeom>
              <a:rect b="b" l="l" r="r" t="t"/>
              <a:pathLst>
                <a:path extrusionOk="0" h="27328" w="1673">
                  <a:moveTo>
                    <a:pt x="409" y="1"/>
                  </a:moveTo>
                  <a:cubicBezTo>
                    <a:pt x="0" y="361"/>
                    <a:pt x="104" y="746"/>
                    <a:pt x="91" y="1100"/>
                  </a:cubicBezTo>
                  <a:cubicBezTo>
                    <a:pt x="17" y="2896"/>
                    <a:pt x="294" y="4675"/>
                    <a:pt x="333" y="6465"/>
                  </a:cubicBezTo>
                  <a:cubicBezTo>
                    <a:pt x="375" y="8401"/>
                    <a:pt x="625" y="10331"/>
                    <a:pt x="439" y="12271"/>
                  </a:cubicBezTo>
                  <a:cubicBezTo>
                    <a:pt x="427" y="12422"/>
                    <a:pt x="431" y="12574"/>
                    <a:pt x="454" y="12726"/>
                  </a:cubicBezTo>
                  <a:cubicBezTo>
                    <a:pt x="672" y="14295"/>
                    <a:pt x="514" y="15877"/>
                    <a:pt x="604" y="17451"/>
                  </a:cubicBezTo>
                  <a:cubicBezTo>
                    <a:pt x="656" y="18356"/>
                    <a:pt x="626" y="19268"/>
                    <a:pt x="600" y="20177"/>
                  </a:cubicBezTo>
                  <a:cubicBezTo>
                    <a:pt x="560" y="21599"/>
                    <a:pt x="782" y="23029"/>
                    <a:pt x="474" y="24443"/>
                  </a:cubicBezTo>
                  <a:cubicBezTo>
                    <a:pt x="456" y="24532"/>
                    <a:pt x="450" y="24625"/>
                    <a:pt x="459" y="24715"/>
                  </a:cubicBezTo>
                  <a:cubicBezTo>
                    <a:pt x="511" y="25296"/>
                    <a:pt x="447" y="25865"/>
                    <a:pt x="319" y="26431"/>
                  </a:cubicBezTo>
                  <a:cubicBezTo>
                    <a:pt x="288" y="26579"/>
                    <a:pt x="275" y="26730"/>
                    <a:pt x="281" y="26881"/>
                  </a:cubicBezTo>
                  <a:cubicBezTo>
                    <a:pt x="289" y="27112"/>
                    <a:pt x="467" y="27309"/>
                    <a:pt x="661" y="27327"/>
                  </a:cubicBezTo>
                  <a:cubicBezTo>
                    <a:pt x="671" y="27328"/>
                    <a:pt x="680" y="27328"/>
                    <a:pt x="690" y="27328"/>
                  </a:cubicBezTo>
                  <a:cubicBezTo>
                    <a:pt x="877" y="27328"/>
                    <a:pt x="1100" y="27173"/>
                    <a:pt x="1146" y="26991"/>
                  </a:cubicBezTo>
                  <a:cubicBezTo>
                    <a:pt x="1169" y="26904"/>
                    <a:pt x="1168" y="26810"/>
                    <a:pt x="1180" y="26720"/>
                  </a:cubicBezTo>
                  <a:cubicBezTo>
                    <a:pt x="1217" y="26450"/>
                    <a:pt x="1257" y="26181"/>
                    <a:pt x="1293" y="25911"/>
                  </a:cubicBezTo>
                  <a:cubicBezTo>
                    <a:pt x="1444" y="24769"/>
                    <a:pt x="1673" y="23631"/>
                    <a:pt x="1454" y="22472"/>
                  </a:cubicBezTo>
                  <a:cubicBezTo>
                    <a:pt x="1432" y="22354"/>
                    <a:pt x="1460" y="22228"/>
                    <a:pt x="1449" y="22109"/>
                  </a:cubicBezTo>
                  <a:cubicBezTo>
                    <a:pt x="1361" y="21229"/>
                    <a:pt x="1521" y="20348"/>
                    <a:pt x="1478" y="19476"/>
                  </a:cubicBezTo>
                  <a:cubicBezTo>
                    <a:pt x="1393" y="17752"/>
                    <a:pt x="1670" y="16024"/>
                    <a:pt x="1399" y="14303"/>
                  </a:cubicBezTo>
                  <a:cubicBezTo>
                    <a:pt x="1375" y="14159"/>
                    <a:pt x="1427" y="14002"/>
                    <a:pt x="1433" y="13851"/>
                  </a:cubicBezTo>
                  <a:cubicBezTo>
                    <a:pt x="1444" y="13549"/>
                    <a:pt x="1465" y="13244"/>
                    <a:pt x="1450" y="12942"/>
                  </a:cubicBezTo>
                  <a:cubicBezTo>
                    <a:pt x="1396" y="11854"/>
                    <a:pt x="1327" y="10765"/>
                    <a:pt x="1264" y="9677"/>
                  </a:cubicBezTo>
                  <a:cubicBezTo>
                    <a:pt x="1193" y="8435"/>
                    <a:pt x="1116" y="7194"/>
                    <a:pt x="1052" y="5952"/>
                  </a:cubicBezTo>
                  <a:cubicBezTo>
                    <a:pt x="968" y="4346"/>
                    <a:pt x="903" y="2739"/>
                    <a:pt x="811" y="1134"/>
                  </a:cubicBezTo>
                  <a:cubicBezTo>
                    <a:pt x="790" y="751"/>
                    <a:pt x="722" y="363"/>
                    <a:pt x="4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5"/>
            <p:cNvSpPr/>
            <p:nvPr/>
          </p:nvSpPr>
          <p:spPr>
            <a:xfrm>
              <a:off x="3198978" y="2086604"/>
              <a:ext cx="126806" cy="259866"/>
            </a:xfrm>
            <a:custGeom>
              <a:rect b="b" l="l" r="r" t="t"/>
              <a:pathLst>
                <a:path extrusionOk="0" h="14419" w="7036">
                  <a:moveTo>
                    <a:pt x="6776" y="0"/>
                  </a:moveTo>
                  <a:cubicBezTo>
                    <a:pt x="6686" y="0"/>
                    <a:pt x="6590" y="21"/>
                    <a:pt x="6534" y="69"/>
                  </a:cubicBezTo>
                  <a:cubicBezTo>
                    <a:pt x="6426" y="165"/>
                    <a:pt x="6343" y="308"/>
                    <a:pt x="6292" y="447"/>
                  </a:cubicBezTo>
                  <a:cubicBezTo>
                    <a:pt x="6078" y="1013"/>
                    <a:pt x="5879" y="1585"/>
                    <a:pt x="5678" y="2155"/>
                  </a:cubicBezTo>
                  <a:cubicBezTo>
                    <a:pt x="5227" y="3440"/>
                    <a:pt x="4847" y="4756"/>
                    <a:pt x="4101" y="5914"/>
                  </a:cubicBezTo>
                  <a:cubicBezTo>
                    <a:pt x="3426" y="6963"/>
                    <a:pt x="3020" y="8145"/>
                    <a:pt x="2435" y="9239"/>
                  </a:cubicBezTo>
                  <a:cubicBezTo>
                    <a:pt x="2163" y="9745"/>
                    <a:pt x="1979" y="10310"/>
                    <a:pt x="1645" y="10767"/>
                  </a:cubicBezTo>
                  <a:cubicBezTo>
                    <a:pt x="972" y="11687"/>
                    <a:pt x="725" y="12808"/>
                    <a:pt x="139" y="13765"/>
                  </a:cubicBezTo>
                  <a:cubicBezTo>
                    <a:pt x="1" y="13990"/>
                    <a:pt x="124" y="14278"/>
                    <a:pt x="340" y="14385"/>
                  </a:cubicBezTo>
                  <a:cubicBezTo>
                    <a:pt x="386" y="14407"/>
                    <a:pt x="432" y="14418"/>
                    <a:pt x="478" y="14418"/>
                  </a:cubicBezTo>
                  <a:cubicBezTo>
                    <a:pt x="611" y="14418"/>
                    <a:pt x="744" y="14326"/>
                    <a:pt x="855" y="14136"/>
                  </a:cubicBezTo>
                  <a:cubicBezTo>
                    <a:pt x="1036" y="13822"/>
                    <a:pt x="1157" y="13467"/>
                    <a:pt x="1370" y="13179"/>
                  </a:cubicBezTo>
                  <a:cubicBezTo>
                    <a:pt x="2115" y="12169"/>
                    <a:pt x="2484" y="10964"/>
                    <a:pt x="3098" y="9889"/>
                  </a:cubicBezTo>
                  <a:cubicBezTo>
                    <a:pt x="3294" y="9548"/>
                    <a:pt x="3467" y="9195"/>
                    <a:pt x="3617" y="8832"/>
                  </a:cubicBezTo>
                  <a:cubicBezTo>
                    <a:pt x="4138" y="7568"/>
                    <a:pt x="4829" y="6396"/>
                    <a:pt x="5503" y="5213"/>
                  </a:cubicBezTo>
                  <a:cubicBezTo>
                    <a:pt x="5651" y="4953"/>
                    <a:pt x="5762" y="4669"/>
                    <a:pt x="5859" y="4385"/>
                  </a:cubicBezTo>
                  <a:cubicBezTo>
                    <a:pt x="6182" y="3441"/>
                    <a:pt x="6504" y="2496"/>
                    <a:pt x="6802" y="1543"/>
                  </a:cubicBezTo>
                  <a:cubicBezTo>
                    <a:pt x="6920" y="1171"/>
                    <a:pt x="6976" y="779"/>
                    <a:pt x="7036" y="503"/>
                  </a:cubicBezTo>
                  <a:cubicBezTo>
                    <a:pt x="7022" y="328"/>
                    <a:pt x="7033" y="262"/>
                    <a:pt x="7008" y="210"/>
                  </a:cubicBezTo>
                  <a:cubicBezTo>
                    <a:pt x="6973" y="132"/>
                    <a:pt x="6921" y="16"/>
                    <a:pt x="6862" y="7"/>
                  </a:cubicBezTo>
                  <a:cubicBezTo>
                    <a:pt x="6835" y="2"/>
                    <a:pt x="6806" y="0"/>
                    <a:pt x="67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5"/>
            <p:cNvSpPr/>
            <p:nvPr/>
          </p:nvSpPr>
          <p:spPr>
            <a:xfrm>
              <a:off x="3669798" y="1870604"/>
              <a:ext cx="140233" cy="182820"/>
            </a:xfrm>
            <a:custGeom>
              <a:rect b="b" l="l" r="r" t="t"/>
              <a:pathLst>
                <a:path extrusionOk="0" h="10144" w="7781">
                  <a:moveTo>
                    <a:pt x="244" y="0"/>
                  </a:moveTo>
                  <a:cubicBezTo>
                    <a:pt x="119" y="0"/>
                    <a:pt x="17" y="84"/>
                    <a:pt x="1" y="317"/>
                  </a:cubicBezTo>
                  <a:cubicBezTo>
                    <a:pt x="229" y="482"/>
                    <a:pt x="496" y="675"/>
                    <a:pt x="763" y="865"/>
                  </a:cubicBezTo>
                  <a:cubicBezTo>
                    <a:pt x="959" y="1005"/>
                    <a:pt x="1173" y="1126"/>
                    <a:pt x="1354" y="1285"/>
                  </a:cubicBezTo>
                  <a:cubicBezTo>
                    <a:pt x="2125" y="1969"/>
                    <a:pt x="2912" y="2638"/>
                    <a:pt x="3641" y="3367"/>
                  </a:cubicBezTo>
                  <a:cubicBezTo>
                    <a:pt x="4047" y="3775"/>
                    <a:pt x="4392" y="4240"/>
                    <a:pt x="4666" y="4746"/>
                  </a:cubicBezTo>
                  <a:cubicBezTo>
                    <a:pt x="5181" y="5704"/>
                    <a:pt x="5752" y="6637"/>
                    <a:pt x="6080" y="7690"/>
                  </a:cubicBezTo>
                  <a:cubicBezTo>
                    <a:pt x="6243" y="8208"/>
                    <a:pt x="6460" y="8711"/>
                    <a:pt x="6643" y="9224"/>
                  </a:cubicBezTo>
                  <a:cubicBezTo>
                    <a:pt x="6757" y="9545"/>
                    <a:pt x="6906" y="9837"/>
                    <a:pt x="7167" y="10062"/>
                  </a:cubicBezTo>
                  <a:cubicBezTo>
                    <a:pt x="7233" y="10118"/>
                    <a:pt x="7310" y="10144"/>
                    <a:pt x="7388" y="10144"/>
                  </a:cubicBezTo>
                  <a:cubicBezTo>
                    <a:pt x="7544" y="10144"/>
                    <a:pt x="7698" y="10038"/>
                    <a:pt x="7737" y="9863"/>
                  </a:cubicBezTo>
                  <a:cubicBezTo>
                    <a:pt x="7756" y="9775"/>
                    <a:pt x="7781" y="9678"/>
                    <a:pt x="7761" y="9595"/>
                  </a:cubicBezTo>
                  <a:cubicBezTo>
                    <a:pt x="7602" y="8949"/>
                    <a:pt x="7476" y="8299"/>
                    <a:pt x="7158" y="7695"/>
                  </a:cubicBezTo>
                  <a:cubicBezTo>
                    <a:pt x="6678" y="6784"/>
                    <a:pt x="6266" y="5837"/>
                    <a:pt x="5787" y="4925"/>
                  </a:cubicBezTo>
                  <a:cubicBezTo>
                    <a:pt x="5435" y="4257"/>
                    <a:pt x="5037" y="3604"/>
                    <a:pt x="4503" y="3063"/>
                  </a:cubicBezTo>
                  <a:cubicBezTo>
                    <a:pt x="3779" y="2331"/>
                    <a:pt x="3025" y="1627"/>
                    <a:pt x="2273" y="923"/>
                  </a:cubicBezTo>
                  <a:cubicBezTo>
                    <a:pt x="1724" y="410"/>
                    <a:pt x="1032" y="176"/>
                    <a:pt x="319" y="9"/>
                  </a:cubicBezTo>
                  <a:cubicBezTo>
                    <a:pt x="293" y="4"/>
                    <a:pt x="268" y="0"/>
                    <a:pt x="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5"/>
            <p:cNvSpPr/>
            <p:nvPr/>
          </p:nvSpPr>
          <p:spPr>
            <a:xfrm>
              <a:off x="3640223" y="1897764"/>
              <a:ext cx="87373" cy="138088"/>
            </a:xfrm>
            <a:custGeom>
              <a:rect b="b" l="l" r="r" t="t"/>
              <a:pathLst>
                <a:path extrusionOk="0" h="7662" w="4848">
                  <a:moveTo>
                    <a:pt x="235" y="0"/>
                  </a:moveTo>
                  <a:cubicBezTo>
                    <a:pt x="148" y="46"/>
                    <a:pt x="67" y="63"/>
                    <a:pt x="49" y="105"/>
                  </a:cubicBezTo>
                  <a:cubicBezTo>
                    <a:pt x="19" y="182"/>
                    <a:pt x="1" y="281"/>
                    <a:pt x="24" y="356"/>
                  </a:cubicBezTo>
                  <a:cubicBezTo>
                    <a:pt x="51" y="438"/>
                    <a:pt x="121" y="511"/>
                    <a:pt x="187" y="571"/>
                  </a:cubicBezTo>
                  <a:cubicBezTo>
                    <a:pt x="678" y="1022"/>
                    <a:pt x="1163" y="1480"/>
                    <a:pt x="1670" y="1913"/>
                  </a:cubicBezTo>
                  <a:cubicBezTo>
                    <a:pt x="1998" y="2195"/>
                    <a:pt x="2279" y="2501"/>
                    <a:pt x="2448" y="2903"/>
                  </a:cubicBezTo>
                  <a:cubicBezTo>
                    <a:pt x="2671" y="3432"/>
                    <a:pt x="2874" y="3971"/>
                    <a:pt x="3119" y="4490"/>
                  </a:cubicBezTo>
                  <a:cubicBezTo>
                    <a:pt x="3379" y="5041"/>
                    <a:pt x="3603" y="5599"/>
                    <a:pt x="3722" y="6199"/>
                  </a:cubicBezTo>
                  <a:cubicBezTo>
                    <a:pt x="3787" y="6525"/>
                    <a:pt x="3891" y="6845"/>
                    <a:pt x="3986" y="7164"/>
                  </a:cubicBezTo>
                  <a:cubicBezTo>
                    <a:pt x="4020" y="7276"/>
                    <a:pt x="4063" y="7397"/>
                    <a:pt x="4135" y="7487"/>
                  </a:cubicBezTo>
                  <a:cubicBezTo>
                    <a:pt x="4223" y="7595"/>
                    <a:pt x="4333" y="7661"/>
                    <a:pt x="4462" y="7661"/>
                  </a:cubicBezTo>
                  <a:cubicBezTo>
                    <a:pt x="4512" y="7661"/>
                    <a:pt x="4565" y="7651"/>
                    <a:pt x="4620" y="7629"/>
                  </a:cubicBezTo>
                  <a:cubicBezTo>
                    <a:pt x="4788" y="7564"/>
                    <a:pt x="4848" y="7412"/>
                    <a:pt x="4821" y="7262"/>
                  </a:cubicBezTo>
                  <a:cubicBezTo>
                    <a:pt x="4691" y="6549"/>
                    <a:pt x="4632" y="5818"/>
                    <a:pt x="4348" y="5143"/>
                  </a:cubicBezTo>
                  <a:cubicBezTo>
                    <a:pt x="4080" y="4502"/>
                    <a:pt x="3748" y="3884"/>
                    <a:pt x="3524" y="3229"/>
                  </a:cubicBezTo>
                  <a:cubicBezTo>
                    <a:pt x="3121" y="2050"/>
                    <a:pt x="2238" y="1272"/>
                    <a:pt x="1361" y="485"/>
                  </a:cubicBezTo>
                  <a:cubicBezTo>
                    <a:pt x="1039" y="197"/>
                    <a:pt x="628" y="75"/>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5"/>
            <p:cNvSpPr/>
            <p:nvPr/>
          </p:nvSpPr>
          <p:spPr>
            <a:xfrm>
              <a:off x="3493718" y="1925825"/>
              <a:ext cx="31774" cy="151155"/>
            </a:xfrm>
            <a:custGeom>
              <a:rect b="b" l="l" r="r" t="t"/>
              <a:pathLst>
                <a:path extrusionOk="0" h="8387" w="1763">
                  <a:moveTo>
                    <a:pt x="1663" y="1"/>
                  </a:moveTo>
                  <a:cubicBezTo>
                    <a:pt x="1477" y="57"/>
                    <a:pt x="1287" y="63"/>
                    <a:pt x="1175" y="160"/>
                  </a:cubicBezTo>
                  <a:cubicBezTo>
                    <a:pt x="939" y="361"/>
                    <a:pt x="849" y="654"/>
                    <a:pt x="791" y="961"/>
                  </a:cubicBezTo>
                  <a:cubicBezTo>
                    <a:pt x="636" y="1793"/>
                    <a:pt x="471" y="2623"/>
                    <a:pt x="286" y="3447"/>
                  </a:cubicBezTo>
                  <a:cubicBezTo>
                    <a:pt x="92" y="4311"/>
                    <a:pt x="93" y="5193"/>
                    <a:pt x="32" y="6067"/>
                  </a:cubicBezTo>
                  <a:cubicBezTo>
                    <a:pt x="1" y="6516"/>
                    <a:pt x="57" y="6977"/>
                    <a:pt x="128" y="7425"/>
                  </a:cubicBezTo>
                  <a:cubicBezTo>
                    <a:pt x="174" y="7717"/>
                    <a:pt x="303" y="8000"/>
                    <a:pt x="431" y="8269"/>
                  </a:cubicBezTo>
                  <a:cubicBezTo>
                    <a:pt x="463" y="8334"/>
                    <a:pt x="602" y="8386"/>
                    <a:pt x="700" y="8386"/>
                  </a:cubicBezTo>
                  <a:cubicBezTo>
                    <a:pt x="715" y="8386"/>
                    <a:pt x="730" y="8385"/>
                    <a:pt x="743" y="8382"/>
                  </a:cubicBezTo>
                  <a:cubicBezTo>
                    <a:pt x="835" y="8362"/>
                    <a:pt x="955" y="8241"/>
                    <a:pt x="973" y="8148"/>
                  </a:cubicBezTo>
                  <a:cubicBezTo>
                    <a:pt x="1007" y="7969"/>
                    <a:pt x="1007" y="7787"/>
                    <a:pt x="969" y="7608"/>
                  </a:cubicBezTo>
                  <a:cubicBezTo>
                    <a:pt x="844" y="7005"/>
                    <a:pt x="879" y="6407"/>
                    <a:pt x="966" y="5804"/>
                  </a:cubicBezTo>
                  <a:cubicBezTo>
                    <a:pt x="1004" y="5537"/>
                    <a:pt x="980" y="5259"/>
                    <a:pt x="1002" y="4989"/>
                  </a:cubicBezTo>
                  <a:cubicBezTo>
                    <a:pt x="1036" y="4597"/>
                    <a:pt x="1063" y="4203"/>
                    <a:pt x="1134" y="3818"/>
                  </a:cubicBezTo>
                  <a:cubicBezTo>
                    <a:pt x="1286" y="2985"/>
                    <a:pt x="1462" y="2155"/>
                    <a:pt x="1637" y="1326"/>
                  </a:cubicBezTo>
                  <a:cubicBezTo>
                    <a:pt x="1725" y="908"/>
                    <a:pt x="1762" y="495"/>
                    <a:pt x="16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5"/>
            <p:cNvSpPr/>
            <p:nvPr/>
          </p:nvSpPr>
          <p:spPr>
            <a:xfrm>
              <a:off x="3256398" y="2231613"/>
              <a:ext cx="73604" cy="143207"/>
            </a:xfrm>
            <a:custGeom>
              <a:rect b="b" l="l" r="r" t="t"/>
              <a:pathLst>
                <a:path extrusionOk="0" h="7946" w="4084">
                  <a:moveTo>
                    <a:pt x="3853" y="1"/>
                  </a:moveTo>
                  <a:cubicBezTo>
                    <a:pt x="3784" y="1"/>
                    <a:pt x="3687" y="45"/>
                    <a:pt x="3654" y="97"/>
                  </a:cubicBezTo>
                  <a:cubicBezTo>
                    <a:pt x="3556" y="247"/>
                    <a:pt x="3489" y="418"/>
                    <a:pt x="3411" y="581"/>
                  </a:cubicBezTo>
                  <a:cubicBezTo>
                    <a:pt x="2942" y="1562"/>
                    <a:pt x="2525" y="2573"/>
                    <a:pt x="1991" y="3517"/>
                  </a:cubicBezTo>
                  <a:cubicBezTo>
                    <a:pt x="1324" y="4701"/>
                    <a:pt x="690" y="5900"/>
                    <a:pt x="134" y="7140"/>
                  </a:cubicBezTo>
                  <a:cubicBezTo>
                    <a:pt x="85" y="7249"/>
                    <a:pt x="1" y="7375"/>
                    <a:pt x="21" y="7475"/>
                  </a:cubicBezTo>
                  <a:cubicBezTo>
                    <a:pt x="54" y="7630"/>
                    <a:pt x="163" y="7770"/>
                    <a:pt x="255" y="7946"/>
                  </a:cubicBezTo>
                  <a:cubicBezTo>
                    <a:pt x="414" y="7875"/>
                    <a:pt x="543" y="7851"/>
                    <a:pt x="620" y="7775"/>
                  </a:cubicBezTo>
                  <a:cubicBezTo>
                    <a:pt x="724" y="7671"/>
                    <a:pt x="794" y="7531"/>
                    <a:pt x="866" y="7399"/>
                  </a:cubicBezTo>
                  <a:cubicBezTo>
                    <a:pt x="1431" y="6371"/>
                    <a:pt x="1943" y="5308"/>
                    <a:pt x="2570" y="4318"/>
                  </a:cubicBezTo>
                  <a:cubicBezTo>
                    <a:pt x="3346" y="3092"/>
                    <a:pt x="3739" y="1743"/>
                    <a:pt x="4068" y="359"/>
                  </a:cubicBezTo>
                  <a:cubicBezTo>
                    <a:pt x="4081" y="303"/>
                    <a:pt x="4083" y="229"/>
                    <a:pt x="4056" y="182"/>
                  </a:cubicBezTo>
                  <a:cubicBezTo>
                    <a:pt x="4013" y="110"/>
                    <a:pt x="3949" y="19"/>
                    <a:pt x="3879" y="3"/>
                  </a:cubicBezTo>
                  <a:cubicBezTo>
                    <a:pt x="3871" y="1"/>
                    <a:pt x="3862" y="1"/>
                    <a:pt x="38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5"/>
            <p:cNvSpPr/>
            <p:nvPr/>
          </p:nvSpPr>
          <p:spPr>
            <a:xfrm>
              <a:off x="3439867" y="1989246"/>
              <a:ext cx="18996" cy="113668"/>
            </a:xfrm>
            <a:custGeom>
              <a:rect b="b" l="l" r="r" t="t"/>
              <a:pathLst>
                <a:path extrusionOk="0" h="6307" w="1054">
                  <a:moveTo>
                    <a:pt x="791" y="1"/>
                  </a:moveTo>
                  <a:cubicBezTo>
                    <a:pt x="708" y="1"/>
                    <a:pt x="584" y="74"/>
                    <a:pt x="529" y="145"/>
                  </a:cubicBezTo>
                  <a:cubicBezTo>
                    <a:pt x="298" y="440"/>
                    <a:pt x="244" y="801"/>
                    <a:pt x="200" y="1165"/>
                  </a:cubicBezTo>
                  <a:cubicBezTo>
                    <a:pt x="88" y="2090"/>
                    <a:pt x="69" y="3020"/>
                    <a:pt x="18" y="3951"/>
                  </a:cubicBezTo>
                  <a:cubicBezTo>
                    <a:pt x="18" y="4432"/>
                    <a:pt x="0" y="4916"/>
                    <a:pt x="27" y="5398"/>
                  </a:cubicBezTo>
                  <a:cubicBezTo>
                    <a:pt x="40" y="5630"/>
                    <a:pt x="107" y="5874"/>
                    <a:pt x="208" y="6085"/>
                  </a:cubicBezTo>
                  <a:cubicBezTo>
                    <a:pt x="259" y="6193"/>
                    <a:pt x="432" y="6291"/>
                    <a:pt x="559" y="6304"/>
                  </a:cubicBezTo>
                  <a:cubicBezTo>
                    <a:pt x="571" y="6306"/>
                    <a:pt x="582" y="6306"/>
                    <a:pt x="593" y="6306"/>
                  </a:cubicBezTo>
                  <a:cubicBezTo>
                    <a:pt x="782" y="6306"/>
                    <a:pt x="881" y="6134"/>
                    <a:pt x="908" y="5962"/>
                  </a:cubicBezTo>
                  <a:cubicBezTo>
                    <a:pt x="941" y="5755"/>
                    <a:pt x="926" y="5541"/>
                    <a:pt x="927" y="5331"/>
                  </a:cubicBezTo>
                  <a:cubicBezTo>
                    <a:pt x="935" y="3823"/>
                    <a:pt x="805" y="2314"/>
                    <a:pt x="1027" y="810"/>
                  </a:cubicBezTo>
                  <a:cubicBezTo>
                    <a:pt x="1053" y="632"/>
                    <a:pt x="1050" y="449"/>
                    <a:pt x="1016" y="271"/>
                  </a:cubicBezTo>
                  <a:cubicBezTo>
                    <a:pt x="997" y="168"/>
                    <a:pt x="907" y="28"/>
                    <a:pt x="821" y="5"/>
                  </a:cubicBezTo>
                  <a:cubicBezTo>
                    <a:pt x="812" y="2"/>
                    <a:pt x="802" y="1"/>
                    <a:pt x="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5"/>
            <p:cNvSpPr/>
            <p:nvPr/>
          </p:nvSpPr>
          <p:spPr>
            <a:xfrm>
              <a:off x="3292010" y="3052358"/>
              <a:ext cx="597284" cy="96601"/>
            </a:xfrm>
            <a:custGeom>
              <a:rect b="b" l="l" r="r" t="t"/>
              <a:pathLst>
                <a:path extrusionOk="0" h="5360" w="33141">
                  <a:moveTo>
                    <a:pt x="28959" y="22"/>
                  </a:moveTo>
                  <a:cubicBezTo>
                    <a:pt x="28843" y="22"/>
                    <a:pt x="28726" y="23"/>
                    <a:pt x="28610" y="24"/>
                  </a:cubicBezTo>
                  <a:cubicBezTo>
                    <a:pt x="26552" y="44"/>
                    <a:pt x="24489" y="0"/>
                    <a:pt x="22435" y="211"/>
                  </a:cubicBezTo>
                  <a:cubicBezTo>
                    <a:pt x="21563" y="301"/>
                    <a:pt x="20690" y="395"/>
                    <a:pt x="19821" y="521"/>
                  </a:cubicBezTo>
                  <a:cubicBezTo>
                    <a:pt x="19013" y="639"/>
                    <a:pt x="18213" y="818"/>
                    <a:pt x="17406" y="942"/>
                  </a:cubicBezTo>
                  <a:cubicBezTo>
                    <a:pt x="16209" y="1127"/>
                    <a:pt x="15008" y="1290"/>
                    <a:pt x="13808" y="1456"/>
                  </a:cubicBezTo>
                  <a:cubicBezTo>
                    <a:pt x="13508" y="1498"/>
                    <a:pt x="13206" y="1526"/>
                    <a:pt x="12902" y="1537"/>
                  </a:cubicBezTo>
                  <a:cubicBezTo>
                    <a:pt x="11529" y="1592"/>
                    <a:pt x="10203" y="1876"/>
                    <a:pt x="8899" y="2303"/>
                  </a:cubicBezTo>
                  <a:cubicBezTo>
                    <a:pt x="8326" y="2491"/>
                    <a:pt x="7745" y="2692"/>
                    <a:pt x="7151" y="2782"/>
                  </a:cubicBezTo>
                  <a:cubicBezTo>
                    <a:pt x="5470" y="3037"/>
                    <a:pt x="3807" y="3353"/>
                    <a:pt x="2189" y="3879"/>
                  </a:cubicBezTo>
                  <a:cubicBezTo>
                    <a:pt x="1642" y="4057"/>
                    <a:pt x="1106" y="4269"/>
                    <a:pt x="573" y="4483"/>
                  </a:cubicBezTo>
                  <a:cubicBezTo>
                    <a:pt x="407" y="4549"/>
                    <a:pt x="236" y="4649"/>
                    <a:pt x="123" y="4780"/>
                  </a:cubicBezTo>
                  <a:cubicBezTo>
                    <a:pt x="40" y="4873"/>
                    <a:pt x="1" y="5056"/>
                    <a:pt x="28" y="5179"/>
                  </a:cubicBezTo>
                  <a:cubicBezTo>
                    <a:pt x="59" y="5315"/>
                    <a:pt x="186" y="5360"/>
                    <a:pt x="320" y="5360"/>
                  </a:cubicBezTo>
                  <a:cubicBezTo>
                    <a:pt x="346" y="5360"/>
                    <a:pt x="373" y="5358"/>
                    <a:pt x="400" y="5355"/>
                  </a:cubicBezTo>
                  <a:cubicBezTo>
                    <a:pt x="490" y="5345"/>
                    <a:pt x="579" y="5322"/>
                    <a:pt x="663" y="5288"/>
                  </a:cubicBezTo>
                  <a:cubicBezTo>
                    <a:pt x="1642" y="4876"/>
                    <a:pt x="2648" y="4558"/>
                    <a:pt x="3691" y="4359"/>
                  </a:cubicBezTo>
                  <a:cubicBezTo>
                    <a:pt x="3749" y="4348"/>
                    <a:pt x="3806" y="4320"/>
                    <a:pt x="3861" y="4295"/>
                  </a:cubicBezTo>
                  <a:cubicBezTo>
                    <a:pt x="4646" y="3934"/>
                    <a:pt x="5495" y="3828"/>
                    <a:pt x="6335" y="3726"/>
                  </a:cubicBezTo>
                  <a:cubicBezTo>
                    <a:pt x="7004" y="3646"/>
                    <a:pt x="7646" y="3493"/>
                    <a:pt x="8280" y="3283"/>
                  </a:cubicBezTo>
                  <a:cubicBezTo>
                    <a:pt x="9316" y="2939"/>
                    <a:pt x="10360" y="2621"/>
                    <a:pt x="11443" y="2457"/>
                  </a:cubicBezTo>
                  <a:cubicBezTo>
                    <a:pt x="12430" y="2305"/>
                    <a:pt x="13421" y="2074"/>
                    <a:pt x="14411" y="2074"/>
                  </a:cubicBezTo>
                  <a:cubicBezTo>
                    <a:pt x="16071" y="2073"/>
                    <a:pt x="17658" y="1676"/>
                    <a:pt x="19257" y="1357"/>
                  </a:cubicBezTo>
                  <a:cubicBezTo>
                    <a:pt x="19878" y="1233"/>
                    <a:pt x="20506" y="1051"/>
                    <a:pt x="21124" y="1014"/>
                  </a:cubicBezTo>
                  <a:cubicBezTo>
                    <a:pt x="22423" y="936"/>
                    <a:pt x="23720" y="812"/>
                    <a:pt x="25019" y="752"/>
                  </a:cubicBezTo>
                  <a:cubicBezTo>
                    <a:pt x="26652" y="678"/>
                    <a:pt x="28290" y="716"/>
                    <a:pt x="29925" y="692"/>
                  </a:cubicBezTo>
                  <a:cubicBezTo>
                    <a:pt x="30833" y="677"/>
                    <a:pt x="31742" y="640"/>
                    <a:pt x="32648" y="591"/>
                  </a:cubicBezTo>
                  <a:cubicBezTo>
                    <a:pt x="32806" y="583"/>
                    <a:pt x="32957" y="465"/>
                    <a:pt x="33140" y="385"/>
                  </a:cubicBezTo>
                  <a:cubicBezTo>
                    <a:pt x="32884" y="122"/>
                    <a:pt x="32616" y="102"/>
                    <a:pt x="32339" y="96"/>
                  </a:cubicBezTo>
                  <a:cubicBezTo>
                    <a:pt x="31213" y="73"/>
                    <a:pt x="30086" y="22"/>
                    <a:pt x="28959" y="2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5"/>
            <p:cNvSpPr/>
            <p:nvPr/>
          </p:nvSpPr>
          <p:spPr>
            <a:xfrm>
              <a:off x="3314592" y="2764538"/>
              <a:ext cx="513371" cy="81588"/>
            </a:xfrm>
            <a:custGeom>
              <a:rect b="b" l="l" r="r" t="t"/>
              <a:pathLst>
                <a:path extrusionOk="0" h="4527" w="28485">
                  <a:moveTo>
                    <a:pt x="28104" y="1"/>
                  </a:moveTo>
                  <a:cubicBezTo>
                    <a:pt x="28088" y="1"/>
                    <a:pt x="28071" y="2"/>
                    <a:pt x="28055" y="4"/>
                  </a:cubicBezTo>
                  <a:cubicBezTo>
                    <a:pt x="27006" y="154"/>
                    <a:pt x="25957" y="308"/>
                    <a:pt x="24911" y="478"/>
                  </a:cubicBezTo>
                  <a:cubicBezTo>
                    <a:pt x="24254" y="584"/>
                    <a:pt x="23608" y="762"/>
                    <a:pt x="22950" y="834"/>
                  </a:cubicBezTo>
                  <a:cubicBezTo>
                    <a:pt x="22049" y="932"/>
                    <a:pt x="21146" y="960"/>
                    <a:pt x="20242" y="960"/>
                  </a:cubicBezTo>
                  <a:cubicBezTo>
                    <a:pt x="19573" y="960"/>
                    <a:pt x="18903" y="944"/>
                    <a:pt x="18234" y="930"/>
                  </a:cubicBezTo>
                  <a:cubicBezTo>
                    <a:pt x="18082" y="927"/>
                    <a:pt x="17930" y="926"/>
                    <a:pt x="17778" y="926"/>
                  </a:cubicBezTo>
                  <a:cubicBezTo>
                    <a:pt x="16234" y="926"/>
                    <a:pt x="14698" y="1079"/>
                    <a:pt x="13157" y="1108"/>
                  </a:cubicBezTo>
                  <a:cubicBezTo>
                    <a:pt x="13037" y="1112"/>
                    <a:pt x="12915" y="1114"/>
                    <a:pt x="12794" y="1125"/>
                  </a:cubicBezTo>
                  <a:cubicBezTo>
                    <a:pt x="11768" y="1216"/>
                    <a:pt x="10744" y="1337"/>
                    <a:pt x="9716" y="1390"/>
                  </a:cubicBezTo>
                  <a:cubicBezTo>
                    <a:pt x="8771" y="1439"/>
                    <a:pt x="7841" y="1560"/>
                    <a:pt x="6933" y="1811"/>
                  </a:cubicBezTo>
                  <a:cubicBezTo>
                    <a:pt x="5792" y="2128"/>
                    <a:pt x="4641" y="2386"/>
                    <a:pt x="3472" y="2564"/>
                  </a:cubicBezTo>
                  <a:cubicBezTo>
                    <a:pt x="2308" y="2741"/>
                    <a:pt x="1280" y="3243"/>
                    <a:pt x="323" y="3909"/>
                  </a:cubicBezTo>
                  <a:cubicBezTo>
                    <a:pt x="178" y="4010"/>
                    <a:pt x="1" y="4124"/>
                    <a:pt x="100" y="4343"/>
                  </a:cubicBezTo>
                  <a:cubicBezTo>
                    <a:pt x="164" y="4483"/>
                    <a:pt x="285" y="4527"/>
                    <a:pt x="409" y="4527"/>
                  </a:cubicBezTo>
                  <a:cubicBezTo>
                    <a:pt x="466" y="4527"/>
                    <a:pt x="523" y="4518"/>
                    <a:pt x="576" y="4504"/>
                  </a:cubicBezTo>
                  <a:cubicBezTo>
                    <a:pt x="895" y="4423"/>
                    <a:pt x="1227" y="4341"/>
                    <a:pt x="1508" y="4179"/>
                  </a:cubicBezTo>
                  <a:cubicBezTo>
                    <a:pt x="2284" y="3737"/>
                    <a:pt x="3107" y="3435"/>
                    <a:pt x="3984" y="3326"/>
                  </a:cubicBezTo>
                  <a:cubicBezTo>
                    <a:pt x="5310" y="3161"/>
                    <a:pt x="6589" y="2774"/>
                    <a:pt x="7900" y="2541"/>
                  </a:cubicBezTo>
                  <a:cubicBezTo>
                    <a:pt x="8346" y="2462"/>
                    <a:pt x="8792" y="2340"/>
                    <a:pt x="9242" y="2319"/>
                  </a:cubicBezTo>
                  <a:cubicBezTo>
                    <a:pt x="10330" y="2266"/>
                    <a:pt x="11422" y="2276"/>
                    <a:pt x="12487" y="1995"/>
                  </a:cubicBezTo>
                  <a:cubicBezTo>
                    <a:pt x="12544" y="1980"/>
                    <a:pt x="12606" y="1980"/>
                    <a:pt x="12667" y="1980"/>
                  </a:cubicBezTo>
                  <a:lnTo>
                    <a:pt x="12667" y="1980"/>
                  </a:lnTo>
                  <a:cubicBezTo>
                    <a:pt x="12698" y="1980"/>
                    <a:pt x="12729" y="1980"/>
                    <a:pt x="12759" y="1978"/>
                  </a:cubicBezTo>
                  <a:cubicBezTo>
                    <a:pt x="13878" y="1914"/>
                    <a:pt x="14995" y="1849"/>
                    <a:pt x="16114" y="1785"/>
                  </a:cubicBezTo>
                  <a:cubicBezTo>
                    <a:pt x="16326" y="1773"/>
                    <a:pt x="16536" y="1738"/>
                    <a:pt x="16747" y="1730"/>
                  </a:cubicBezTo>
                  <a:cubicBezTo>
                    <a:pt x="16808" y="1728"/>
                    <a:pt x="16869" y="1727"/>
                    <a:pt x="16930" y="1727"/>
                  </a:cubicBezTo>
                  <a:cubicBezTo>
                    <a:pt x="17107" y="1727"/>
                    <a:pt x="17285" y="1734"/>
                    <a:pt x="17462" y="1734"/>
                  </a:cubicBezTo>
                  <a:cubicBezTo>
                    <a:pt x="18533" y="1739"/>
                    <a:pt x="19605" y="1778"/>
                    <a:pt x="20676" y="1778"/>
                  </a:cubicBezTo>
                  <a:cubicBezTo>
                    <a:pt x="21271" y="1778"/>
                    <a:pt x="21867" y="1766"/>
                    <a:pt x="22460" y="1730"/>
                  </a:cubicBezTo>
                  <a:cubicBezTo>
                    <a:pt x="23599" y="1660"/>
                    <a:pt x="24722" y="1327"/>
                    <a:pt x="25852" y="1112"/>
                  </a:cubicBezTo>
                  <a:cubicBezTo>
                    <a:pt x="26267" y="1033"/>
                    <a:pt x="26686" y="966"/>
                    <a:pt x="27096" y="867"/>
                  </a:cubicBezTo>
                  <a:cubicBezTo>
                    <a:pt x="27476" y="779"/>
                    <a:pt x="27851" y="668"/>
                    <a:pt x="28219" y="534"/>
                  </a:cubicBezTo>
                  <a:cubicBezTo>
                    <a:pt x="28403" y="467"/>
                    <a:pt x="28485" y="294"/>
                    <a:pt x="28383" y="52"/>
                  </a:cubicBezTo>
                  <a:cubicBezTo>
                    <a:pt x="28300" y="38"/>
                    <a:pt x="28201" y="1"/>
                    <a:pt x="28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5"/>
            <p:cNvSpPr/>
            <p:nvPr/>
          </p:nvSpPr>
          <p:spPr>
            <a:xfrm>
              <a:off x="3270131" y="2908862"/>
              <a:ext cx="601032" cy="106513"/>
            </a:xfrm>
            <a:custGeom>
              <a:rect b="b" l="l" r="r" t="t"/>
              <a:pathLst>
                <a:path extrusionOk="0" h="5910" w="33349">
                  <a:moveTo>
                    <a:pt x="30206" y="1"/>
                  </a:moveTo>
                  <a:cubicBezTo>
                    <a:pt x="29391" y="1"/>
                    <a:pt x="28576" y="34"/>
                    <a:pt x="27762" y="83"/>
                  </a:cubicBezTo>
                  <a:cubicBezTo>
                    <a:pt x="25979" y="190"/>
                    <a:pt x="24201" y="384"/>
                    <a:pt x="22420" y="522"/>
                  </a:cubicBezTo>
                  <a:cubicBezTo>
                    <a:pt x="21846" y="567"/>
                    <a:pt x="21264" y="521"/>
                    <a:pt x="20695" y="587"/>
                  </a:cubicBezTo>
                  <a:cubicBezTo>
                    <a:pt x="19671" y="702"/>
                    <a:pt x="18655" y="874"/>
                    <a:pt x="17634" y="1015"/>
                  </a:cubicBezTo>
                  <a:cubicBezTo>
                    <a:pt x="16613" y="1157"/>
                    <a:pt x="15603" y="1369"/>
                    <a:pt x="14565" y="1385"/>
                  </a:cubicBezTo>
                  <a:cubicBezTo>
                    <a:pt x="14236" y="1390"/>
                    <a:pt x="13907" y="1475"/>
                    <a:pt x="13578" y="1536"/>
                  </a:cubicBezTo>
                  <a:cubicBezTo>
                    <a:pt x="12865" y="1670"/>
                    <a:pt x="12155" y="1897"/>
                    <a:pt x="11436" y="1932"/>
                  </a:cubicBezTo>
                  <a:cubicBezTo>
                    <a:pt x="10387" y="1984"/>
                    <a:pt x="9408" y="2272"/>
                    <a:pt x="8421" y="2574"/>
                  </a:cubicBezTo>
                  <a:cubicBezTo>
                    <a:pt x="8219" y="2635"/>
                    <a:pt x="8010" y="2673"/>
                    <a:pt x="7801" y="2712"/>
                  </a:cubicBezTo>
                  <a:cubicBezTo>
                    <a:pt x="6246" y="3008"/>
                    <a:pt x="4734" y="3431"/>
                    <a:pt x="3334" y="4198"/>
                  </a:cubicBezTo>
                  <a:cubicBezTo>
                    <a:pt x="2854" y="4459"/>
                    <a:pt x="2341" y="4654"/>
                    <a:pt x="1809" y="4777"/>
                  </a:cubicBezTo>
                  <a:cubicBezTo>
                    <a:pt x="1338" y="4886"/>
                    <a:pt x="874" y="5036"/>
                    <a:pt x="415" y="5188"/>
                  </a:cubicBezTo>
                  <a:cubicBezTo>
                    <a:pt x="274" y="5235"/>
                    <a:pt x="149" y="5323"/>
                    <a:pt x="57" y="5439"/>
                  </a:cubicBezTo>
                  <a:cubicBezTo>
                    <a:pt x="0" y="5513"/>
                    <a:pt x="6" y="5665"/>
                    <a:pt x="38" y="5765"/>
                  </a:cubicBezTo>
                  <a:cubicBezTo>
                    <a:pt x="59" y="5831"/>
                    <a:pt x="172" y="5888"/>
                    <a:pt x="253" y="5905"/>
                  </a:cubicBezTo>
                  <a:cubicBezTo>
                    <a:pt x="267" y="5908"/>
                    <a:pt x="282" y="5909"/>
                    <a:pt x="297" y="5909"/>
                  </a:cubicBezTo>
                  <a:cubicBezTo>
                    <a:pt x="368" y="5909"/>
                    <a:pt x="445" y="5883"/>
                    <a:pt x="518" y="5869"/>
                  </a:cubicBezTo>
                  <a:cubicBezTo>
                    <a:pt x="2019" y="5584"/>
                    <a:pt x="3410" y="4986"/>
                    <a:pt x="4773" y="4324"/>
                  </a:cubicBezTo>
                  <a:cubicBezTo>
                    <a:pt x="5243" y="4096"/>
                    <a:pt x="5715" y="3917"/>
                    <a:pt x="6221" y="3808"/>
                  </a:cubicBezTo>
                  <a:cubicBezTo>
                    <a:pt x="7110" y="3616"/>
                    <a:pt x="8007" y="3461"/>
                    <a:pt x="8880" y="3214"/>
                  </a:cubicBezTo>
                  <a:cubicBezTo>
                    <a:pt x="10577" y="2734"/>
                    <a:pt x="12318" y="2514"/>
                    <a:pt x="14054" y="2259"/>
                  </a:cubicBezTo>
                  <a:cubicBezTo>
                    <a:pt x="14562" y="2185"/>
                    <a:pt x="15068" y="2039"/>
                    <a:pt x="15577" y="2032"/>
                  </a:cubicBezTo>
                  <a:cubicBezTo>
                    <a:pt x="16706" y="2016"/>
                    <a:pt x="17803" y="1785"/>
                    <a:pt x="18912" y="1626"/>
                  </a:cubicBezTo>
                  <a:cubicBezTo>
                    <a:pt x="19330" y="1567"/>
                    <a:pt x="19748" y="1500"/>
                    <a:pt x="20169" y="1447"/>
                  </a:cubicBezTo>
                  <a:cubicBezTo>
                    <a:pt x="20648" y="1387"/>
                    <a:pt x="21136" y="1372"/>
                    <a:pt x="21609" y="1281"/>
                  </a:cubicBezTo>
                  <a:cubicBezTo>
                    <a:pt x="22178" y="1174"/>
                    <a:pt x="22745" y="1123"/>
                    <a:pt x="23321" y="1094"/>
                  </a:cubicBezTo>
                  <a:cubicBezTo>
                    <a:pt x="24470" y="1035"/>
                    <a:pt x="25615" y="920"/>
                    <a:pt x="26763" y="853"/>
                  </a:cubicBezTo>
                  <a:cubicBezTo>
                    <a:pt x="28318" y="761"/>
                    <a:pt x="29867" y="568"/>
                    <a:pt x="31427" y="568"/>
                  </a:cubicBezTo>
                  <a:cubicBezTo>
                    <a:pt x="31597" y="568"/>
                    <a:pt x="31768" y="570"/>
                    <a:pt x="31938" y="575"/>
                  </a:cubicBezTo>
                  <a:cubicBezTo>
                    <a:pt x="32042" y="578"/>
                    <a:pt x="32146" y="580"/>
                    <a:pt x="32251" y="580"/>
                  </a:cubicBezTo>
                  <a:cubicBezTo>
                    <a:pt x="32599" y="580"/>
                    <a:pt x="32959" y="556"/>
                    <a:pt x="33348" y="451"/>
                  </a:cubicBezTo>
                  <a:cubicBezTo>
                    <a:pt x="33197" y="96"/>
                    <a:pt x="32953" y="150"/>
                    <a:pt x="32761" y="130"/>
                  </a:cubicBezTo>
                  <a:cubicBezTo>
                    <a:pt x="31910" y="37"/>
                    <a:pt x="31058" y="1"/>
                    <a:pt x="302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5"/>
            <p:cNvSpPr/>
            <p:nvPr/>
          </p:nvSpPr>
          <p:spPr>
            <a:xfrm>
              <a:off x="3282422" y="3212542"/>
              <a:ext cx="612152" cy="84922"/>
            </a:xfrm>
            <a:custGeom>
              <a:rect b="b" l="l" r="r" t="t"/>
              <a:pathLst>
                <a:path extrusionOk="0" h="4712" w="33966">
                  <a:moveTo>
                    <a:pt x="27961" y="0"/>
                  </a:moveTo>
                  <a:cubicBezTo>
                    <a:pt x="27719" y="0"/>
                    <a:pt x="27477" y="6"/>
                    <a:pt x="27236" y="18"/>
                  </a:cubicBezTo>
                  <a:cubicBezTo>
                    <a:pt x="25967" y="80"/>
                    <a:pt x="24694" y="74"/>
                    <a:pt x="23426" y="278"/>
                  </a:cubicBezTo>
                  <a:cubicBezTo>
                    <a:pt x="22175" y="478"/>
                    <a:pt x="20896" y="522"/>
                    <a:pt x="19627" y="604"/>
                  </a:cubicBezTo>
                  <a:cubicBezTo>
                    <a:pt x="17691" y="729"/>
                    <a:pt x="15751" y="793"/>
                    <a:pt x="13827" y="1067"/>
                  </a:cubicBezTo>
                  <a:cubicBezTo>
                    <a:pt x="12507" y="1254"/>
                    <a:pt x="11184" y="1428"/>
                    <a:pt x="9872" y="1656"/>
                  </a:cubicBezTo>
                  <a:cubicBezTo>
                    <a:pt x="8768" y="1846"/>
                    <a:pt x="7682" y="2135"/>
                    <a:pt x="6579" y="2328"/>
                  </a:cubicBezTo>
                  <a:cubicBezTo>
                    <a:pt x="5649" y="2491"/>
                    <a:pt x="4725" y="2644"/>
                    <a:pt x="3843" y="2993"/>
                  </a:cubicBezTo>
                  <a:cubicBezTo>
                    <a:pt x="3675" y="3060"/>
                    <a:pt x="3490" y="3086"/>
                    <a:pt x="3313" y="3124"/>
                  </a:cubicBezTo>
                  <a:cubicBezTo>
                    <a:pt x="2542" y="3291"/>
                    <a:pt x="1773" y="3455"/>
                    <a:pt x="1003" y="3618"/>
                  </a:cubicBezTo>
                  <a:cubicBezTo>
                    <a:pt x="597" y="3705"/>
                    <a:pt x="278" y="3928"/>
                    <a:pt x="53" y="4268"/>
                  </a:cubicBezTo>
                  <a:cubicBezTo>
                    <a:pt x="0" y="4348"/>
                    <a:pt x="0" y="4525"/>
                    <a:pt x="56" y="4598"/>
                  </a:cubicBezTo>
                  <a:cubicBezTo>
                    <a:pt x="102" y="4660"/>
                    <a:pt x="225" y="4712"/>
                    <a:pt x="317" y="4712"/>
                  </a:cubicBezTo>
                  <a:cubicBezTo>
                    <a:pt x="337" y="4712"/>
                    <a:pt x="356" y="4709"/>
                    <a:pt x="371" y="4704"/>
                  </a:cubicBezTo>
                  <a:cubicBezTo>
                    <a:pt x="718" y="4591"/>
                    <a:pt x="1057" y="4458"/>
                    <a:pt x="1386" y="4305"/>
                  </a:cubicBezTo>
                  <a:cubicBezTo>
                    <a:pt x="1798" y="4114"/>
                    <a:pt x="2233" y="3983"/>
                    <a:pt x="2681" y="3916"/>
                  </a:cubicBezTo>
                  <a:cubicBezTo>
                    <a:pt x="3878" y="3731"/>
                    <a:pt x="5066" y="3506"/>
                    <a:pt x="6243" y="3200"/>
                  </a:cubicBezTo>
                  <a:cubicBezTo>
                    <a:pt x="7414" y="2893"/>
                    <a:pt x="8605" y="2656"/>
                    <a:pt x="9796" y="2427"/>
                  </a:cubicBezTo>
                  <a:cubicBezTo>
                    <a:pt x="10748" y="2243"/>
                    <a:pt x="11708" y="2099"/>
                    <a:pt x="12670" y="1973"/>
                  </a:cubicBezTo>
                  <a:cubicBezTo>
                    <a:pt x="14143" y="1780"/>
                    <a:pt x="15615" y="1561"/>
                    <a:pt x="17096" y="1462"/>
                  </a:cubicBezTo>
                  <a:cubicBezTo>
                    <a:pt x="18362" y="1377"/>
                    <a:pt x="19634" y="1319"/>
                    <a:pt x="20904" y="1269"/>
                  </a:cubicBezTo>
                  <a:cubicBezTo>
                    <a:pt x="22383" y="1211"/>
                    <a:pt x="23857" y="958"/>
                    <a:pt x="25333" y="790"/>
                  </a:cubicBezTo>
                  <a:cubicBezTo>
                    <a:pt x="25653" y="754"/>
                    <a:pt x="25974" y="686"/>
                    <a:pt x="26293" y="686"/>
                  </a:cubicBezTo>
                  <a:cubicBezTo>
                    <a:pt x="26304" y="686"/>
                    <a:pt x="26314" y="686"/>
                    <a:pt x="26324" y="686"/>
                  </a:cubicBezTo>
                  <a:cubicBezTo>
                    <a:pt x="28323" y="715"/>
                    <a:pt x="30324" y="766"/>
                    <a:pt x="32324" y="801"/>
                  </a:cubicBezTo>
                  <a:cubicBezTo>
                    <a:pt x="32389" y="802"/>
                    <a:pt x="32454" y="803"/>
                    <a:pt x="32519" y="803"/>
                  </a:cubicBezTo>
                  <a:cubicBezTo>
                    <a:pt x="32967" y="803"/>
                    <a:pt x="33428" y="758"/>
                    <a:pt x="33965" y="428"/>
                  </a:cubicBezTo>
                  <a:cubicBezTo>
                    <a:pt x="33703" y="336"/>
                    <a:pt x="33600" y="275"/>
                    <a:pt x="33492" y="267"/>
                  </a:cubicBezTo>
                  <a:cubicBezTo>
                    <a:pt x="33069" y="235"/>
                    <a:pt x="32645" y="224"/>
                    <a:pt x="32222" y="196"/>
                  </a:cubicBezTo>
                  <a:cubicBezTo>
                    <a:pt x="32074" y="187"/>
                    <a:pt x="31926" y="183"/>
                    <a:pt x="31778" y="183"/>
                  </a:cubicBezTo>
                  <a:cubicBezTo>
                    <a:pt x="31483" y="183"/>
                    <a:pt x="31188" y="196"/>
                    <a:pt x="30892" y="196"/>
                  </a:cubicBezTo>
                  <a:cubicBezTo>
                    <a:pt x="30642" y="196"/>
                    <a:pt x="30391" y="187"/>
                    <a:pt x="30138" y="152"/>
                  </a:cubicBezTo>
                  <a:cubicBezTo>
                    <a:pt x="29420" y="53"/>
                    <a:pt x="28689" y="0"/>
                    <a:pt x="27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5"/>
            <p:cNvSpPr/>
            <p:nvPr/>
          </p:nvSpPr>
          <p:spPr>
            <a:xfrm>
              <a:off x="3369309" y="2705226"/>
              <a:ext cx="143027" cy="29323"/>
            </a:xfrm>
            <a:custGeom>
              <a:rect b="b" l="l" r="r" t="t"/>
              <a:pathLst>
                <a:path extrusionOk="0" h="1627" w="7936">
                  <a:moveTo>
                    <a:pt x="5830" y="1"/>
                  </a:moveTo>
                  <a:cubicBezTo>
                    <a:pt x="5267" y="1"/>
                    <a:pt x="4703" y="35"/>
                    <a:pt x="4141" y="60"/>
                  </a:cubicBezTo>
                  <a:cubicBezTo>
                    <a:pt x="3199" y="100"/>
                    <a:pt x="2304" y="405"/>
                    <a:pt x="1384" y="575"/>
                  </a:cubicBezTo>
                  <a:cubicBezTo>
                    <a:pt x="1034" y="639"/>
                    <a:pt x="694" y="795"/>
                    <a:pt x="371" y="952"/>
                  </a:cubicBezTo>
                  <a:cubicBezTo>
                    <a:pt x="144" y="1061"/>
                    <a:pt x="1" y="1264"/>
                    <a:pt x="107" y="1548"/>
                  </a:cubicBezTo>
                  <a:cubicBezTo>
                    <a:pt x="327" y="1600"/>
                    <a:pt x="447" y="1627"/>
                    <a:pt x="548" y="1627"/>
                  </a:cubicBezTo>
                  <a:cubicBezTo>
                    <a:pt x="668" y="1627"/>
                    <a:pt x="762" y="1588"/>
                    <a:pt x="968" y="1506"/>
                  </a:cubicBezTo>
                  <a:cubicBezTo>
                    <a:pt x="1701" y="1211"/>
                    <a:pt x="2467" y="1051"/>
                    <a:pt x="3251" y="958"/>
                  </a:cubicBezTo>
                  <a:cubicBezTo>
                    <a:pt x="4307" y="830"/>
                    <a:pt x="5351" y="602"/>
                    <a:pt x="6421" y="602"/>
                  </a:cubicBezTo>
                  <a:cubicBezTo>
                    <a:pt x="6563" y="602"/>
                    <a:pt x="6706" y="606"/>
                    <a:pt x="6850" y="615"/>
                  </a:cubicBezTo>
                  <a:cubicBezTo>
                    <a:pt x="6878" y="616"/>
                    <a:pt x="6906" y="617"/>
                    <a:pt x="6934" y="617"/>
                  </a:cubicBezTo>
                  <a:cubicBezTo>
                    <a:pt x="7173" y="617"/>
                    <a:pt x="7418" y="561"/>
                    <a:pt x="7657" y="519"/>
                  </a:cubicBezTo>
                  <a:cubicBezTo>
                    <a:pt x="7727" y="506"/>
                    <a:pt x="7784" y="423"/>
                    <a:pt x="7936" y="301"/>
                  </a:cubicBezTo>
                  <a:cubicBezTo>
                    <a:pt x="7729" y="220"/>
                    <a:pt x="7651" y="176"/>
                    <a:pt x="7568" y="158"/>
                  </a:cubicBezTo>
                  <a:cubicBezTo>
                    <a:pt x="6991" y="37"/>
                    <a:pt x="6411" y="1"/>
                    <a:pt x="5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5"/>
            <p:cNvSpPr/>
            <p:nvPr/>
          </p:nvSpPr>
          <p:spPr>
            <a:xfrm>
              <a:off x="3344347" y="2625801"/>
              <a:ext cx="84471" cy="20077"/>
            </a:xfrm>
            <a:custGeom>
              <a:rect b="b" l="l" r="r" t="t"/>
              <a:pathLst>
                <a:path extrusionOk="0" h="1114" w="4687">
                  <a:moveTo>
                    <a:pt x="3388" y="1"/>
                  </a:moveTo>
                  <a:cubicBezTo>
                    <a:pt x="2330" y="1"/>
                    <a:pt x="1302" y="214"/>
                    <a:pt x="300" y="600"/>
                  </a:cubicBezTo>
                  <a:cubicBezTo>
                    <a:pt x="196" y="640"/>
                    <a:pt x="109" y="740"/>
                    <a:pt x="32" y="826"/>
                  </a:cubicBezTo>
                  <a:cubicBezTo>
                    <a:pt x="2" y="861"/>
                    <a:pt x="1" y="945"/>
                    <a:pt x="20" y="993"/>
                  </a:cubicBezTo>
                  <a:cubicBezTo>
                    <a:pt x="38" y="1038"/>
                    <a:pt x="94" y="1089"/>
                    <a:pt x="143" y="1099"/>
                  </a:cubicBezTo>
                  <a:cubicBezTo>
                    <a:pt x="191" y="1109"/>
                    <a:pt x="239" y="1114"/>
                    <a:pt x="288" y="1114"/>
                  </a:cubicBezTo>
                  <a:cubicBezTo>
                    <a:pt x="328" y="1114"/>
                    <a:pt x="369" y="1111"/>
                    <a:pt x="410" y="1104"/>
                  </a:cubicBezTo>
                  <a:cubicBezTo>
                    <a:pt x="1800" y="844"/>
                    <a:pt x="3182" y="543"/>
                    <a:pt x="4600" y="476"/>
                  </a:cubicBezTo>
                  <a:cubicBezTo>
                    <a:pt x="4622" y="475"/>
                    <a:pt x="4643" y="443"/>
                    <a:pt x="4687" y="407"/>
                  </a:cubicBezTo>
                  <a:cubicBezTo>
                    <a:pt x="4666" y="340"/>
                    <a:pt x="4667" y="221"/>
                    <a:pt x="4617" y="191"/>
                  </a:cubicBezTo>
                  <a:cubicBezTo>
                    <a:pt x="4490" y="118"/>
                    <a:pt x="4343" y="57"/>
                    <a:pt x="4198" y="43"/>
                  </a:cubicBezTo>
                  <a:cubicBezTo>
                    <a:pt x="3926" y="15"/>
                    <a:pt x="3656" y="1"/>
                    <a:pt x="33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5"/>
            <p:cNvSpPr/>
            <p:nvPr/>
          </p:nvSpPr>
          <p:spPr>
            <a:xfrm>
              <a:off x="3747547" y="2695404"/>
              <a:ext cx="62881" cy="13174"/>
            </a:xfrm>
            <a:custGeom>
              <a:rect b="b" l="l" r="r" t="t"/>
              <a:pathLst>
                <a:path extrusionOk="0" h="731" w="3489">
                  <a:moveTo>
                    <a:pt x="2723" y="0"/>
                  </a:moveTo>
                  <a:cubicBezTo>
                    <a:pt x="2706" y="0"/>
                    <a:pt x="2689" y="1"/>
                    <a:pt x="2672" y="1"/>
                  </a:cubicBezTo>
                  <a:cubicBezTo>
                    <a:pt x="2135" y="23"/>
                    <a:pt x="1597" y="47"/>
                    <a:pt x="1061" y="100"/>
                  </a:cubicBezTo>
                  <a:cubicBezTo>
                    <a:pt x="795" y="128"/>
                    <a:pt x="535" y="192"/>
                    <a:pt x="286" y="290"/>
                  </a:cubicBezTo>
                  <a:cubicBezTo>
                    <a:pt x="183" y="330"/>
                    <a:pt x="129" y="491"/>
                    <a:pt x="0" y="669"/>
                  </a:cubicBezTo>
                  <a:cubicBezTo>
                    <a:pt x="211" y="695"/>
                    <a:pt x="346" y="730"/>
                    <a:pt x="467" y="730"/>
                  </a:cubicBezTo>
                  <a:cubicBezTo>
                    <a:pt x="486" y="730"/>
                    <a:pt x="503" y="730"/>
                    <a:pt x="521" y="728"/>
                  </a:cubicBezTo>
                  <a:cubicBezTo>
                    <a:pt x="1473" y="632"/>
                    <a:pt x="2424" y="526"/>
                    <a:pt x="3373" y="415"/>
                  </a:cubicBezTo>
                  <a:cubicBezTo>
                    <a:pt x="3415" y="410"/>
                    <a:pt x="3448" y="330"/>
                    <a:pt x="3488" y="280"/>
                  </a:cubicBezTo>
                  <a:cubicBezTo>
                    <a:pt x="3264" y="97"/>
                    <a:pt x="3006" y="0"/>
                    <a:pt x="27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5"/>
            <p:cNvSpPr/>
            <p:nvPr/>
          </p:nvSpPr>
          <p:spPr>
            <a:xfrm>
              <a:off x="3299958" y="2560578"/>
              <a:ext cx="59204" cy="15589"/>
            </a:xfrm>
            <a:custGeom>
              <a:rect b="b" l="l" r="r" t="t"/>
              <a:pathLst>
                <a:path extrusionOk="0" h="865" w="3285">
                  <a:moveTo>
                    <a:pt x="2430" y="1"/>
                  </a:moveTo>
                  <a:cubicBezTo>
                    <a:pt x="2386" y="1"/>
                    <a:pt x="2341" y="5"/>
                    <a:pt x="2289" y="13"/>
                  </a:cubicBezTo>
                  <a:cubicBezTo>
                    <a:pt x="1608" y="116"/>
                    <a:pt x="933" y="260"/>
                    <a:pt x="259" y="392"/>
                  </a:cubicBezTo>
                  <a:cubicBezTo>
                    <a:pt x="200" y="407"/>
                    <a:pt x="148" y="441"/>
                    <a:pt x="111" y="489"/>
                  </a:cubicBezTo>
                  <a:cubicBezTo>
                    <a:pt x="64" y="553"/>
                    <a:pt x="1" y="645"/>
                    <a:pt x="15" y="708"/>
                  </a:cubicBezTo>
                  <a:cubicBezTo>
                    <a:pt x="30" y="772"/>
                    <a:pt x="126" y="840"/>
                    <a:pt x="198" y="857"/>
                  </a:cubicBezTo>
                  <a:cubicBezTo>
                    <a:pt x="220" y="862"/>
                    <a:pt x="243" y="864"/>
                    <a:pt x="267" y="864"/>
                  </a:cubicBezTo>
                  <a:cubicBezTo>
                    <a:pt x="332" y="864"/>
                    <a:pt x="401" y="848"/>
                    <a:pt x="460" y="826"/>
                  </a:cubicBezTo>
                  <a:cubicBezTo>
                    <a:pt x="1035" y="614"/>
                    <a:pt x="1627" y="537"/>
                    <a:pt x="2233" y="537"/>
                  </a:cubicBezTo>
                  <a:cubicBezTo>
                    <a:pt x="2292" y="537"/>
                    <a:pt x="2350" y="537"/>
                    <a:pt x="2408" y="539"/>
                  </a:cubicBezTo>
                  <a:cubicBezTo>
                    <a:pt x="2417" y="539"/>
                    <a:pt x="2426" y="539"/>
                    <a:pt x="2435" y="539"/>
                  </a:cubicBezTo>
                  <a:cubicBezTo>
                    <a:pt x="2651" y="539"/>
                    <a:pt x="2875" y="473"/>
                    <a:pt x="3285" y="410"/>
                  </a:cubicBezTo>
                  <a:cubicBezTo>
                    <a:pt x="2789" y="103"/>
                    <a:pt x="2637" y="1"/>
                    <a:pt x="2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5"/>
            <p:cNvSpPr/>
            <p:nvPr/>
          </p:nvSpPr>
          <p:spPr>
            <a:xfrm>
              <a:off x="3268437" y="3244351"/>
              <a:ext cx="636302" cy="80561"/>
            </a:xfrm>
            <a:custGeom>
              <a:rect b="b" l="l" r="r" t="t"/>
              <a:pathLst>
                <a:path extrusionOk="0" h="4470" w="35306">
                  <a:moveTo>
                    <a:pt x="26324" y="1"/>
                  </a:moveTo>
                  <a:cubicBezTo>
                    <a:pt x="25930" y="1"/>
                    <a:pt x="25537" y="16"/>
                    <a:pt x="25143" y="33"/>
                  </a:cubicBezTo>
                  <a:cubicBezTo>
                    <a:pt x="24673" y="52"/>
                    <a:pt x="24202" y="89"/>
                    <a:pt x="23732" y="108"/>
                  </a:cubicBezTo>
                  <a:cubicBezTo>
                    <a:pt x="23357" y="123"/>
                    <a:pt x="22979" y="105"/>
                    <a:pt x="22603" y="130"/>
                  </a:cubicBezTo>
                  <a:cubicBezTo>
                    <a:pt x="22124" y="163"/>
                    <a:pt x="21646" y="237"/>
                    <a:pt x="21165" y="269"/>
                  </a:cubicBezTo>
                  <a:cubicBezTo>
                    <a:pt x="20750" y="297"/>
                    <a:pt x="20331" y="272"/>
                    <a:pt x="19916" y="306"/>
                  </a:cubicBezTo>
                  <a:cubicBezTo>
                    <a:pt x="19791" y="317"/>
                    <a:pt x="19673" y="367"/>
                    <a:pt x="19543" y="367"/>
                  </a:cubicBezTo>
                  <a:cubicBezTo>
                    <a:pt x="19510" y="367"/>
                    <a:pt x="19475" y="364"/>
                    <a:pt x="19440" y="355"/>
                  </a:cubicBezTo>
                  <a:cubicBezTo>
                    <a:pt x="19401" y="346"/>
                    <a:pt x="19361" y="343"/>
                    <a:pt x="19321" y="343"/>
                  </a:cubicBezTo>
                  <a:cubicBezTo>
                    <a:pt x="19237" y="343"/>
                    <a:pt x="19150" y="357"/>
                    <a:pt x="19067" y="366"/>
                  </a:cubicBezTo>
                  <a:cubicBezTo>
                    <a:pt x="18912" y="381"/>
                    <a:pt x="18760" y="414"/>
                    <a:pt x="18606" y="428"/>
                  </a:cubicBezTo>
                  <a:cubicBezTo>
                    <a:pt x="18165" y="465"/>
                    <a:pt x="17722" y="473"/>
                    <a:pt x="17285" y="535"/>
                  </a:cubicBezTo>
                  <a:cubicBezTo>
                    <a:pt x="16795" y="605"/>
                    <a:pt x="16314" y="729"/>
                    <a:pt x="15825" y="814"/>
                  </a:cubicBezTo>
                  <a:cubicBezTo>
                    <a:pt x="15496" y="872"/>
                    <a:pt x="15161" y="900"/>
                    <a:pt x="14830" y="944"/>
                  </a:cubicBezTo>
                  <a:cubicBezTo>
                    <a:pt x="14401" y="1003"/>
                    <a:pt x="13974" y="1063"/>
                    <a:pt x="13545" y="1125"/>
                  </a:cubicBezTo>
                  <a:cubicBezTo>
                    <a:pt x="13456" y="1138"/>
                    <a:pt x="13350" y="1199"/>
                    <a:pt x="13272" y="1199"/>
                  </a:cubicBezTo>
                  <a:cubicBezTo>
                    <a:pt x="13256" y="1199"/>
                    <a:pt x="13240" y="1196"/>
                    <a:pt x="13227" y="1190"/>
                  </a:cubicBezTo>
                  <a:cubicBezTo>
                    <a:pt x="13105" y="1131"/>
                    <a:pt x="12984" y="1110"/>
                    <a:pt x="12865" y="1110"/>
                  </a:cubicBezTo>
                  <a:cubicBezTo>
                    <a:pt x="12602" y="1110"/>
                    <a:pt x="12344" y="1212"/>
                    <a:pt x="12085" y="1228"/>
                  </a:cubicBezTo>
                  <a:cubicBezTo>
                    <a:pt x="11645" y="1255"/>
                    <a:pt x="11212" y="1370"/>
                    <a:pt x="10775" y="1441"/>
                  </a:cubicBezTo>
                  <a:cubicBezTo>
                    <a:pt x="10579" y="1473"/>
                    <a:pt x="10382" y="1494"/>
                    <a:pt x="10184" y="1514"/>
                  </a:cubicBezTo>
                  <a:cubicBezTo>
                    <a:pt x="9985" y="1534"/>
                    <a:pt x="9782" y="1537"/>
                    <a:pt x="9582" y="1566"/>
                  </a:cubicBezTo>
                  <a:cubicBezTo>
                    <a:pt x="9400" y="1591"/>
                    <a:pt x="9223" y="1657"/>
                    <a:pt x="9042" y="1675"/>
                  </a:cubicBezTo>
                  <a:cubicBezTo>
                    <a:pt x="9006" y="1679"/>
                    <a:pt x="8969" y="1680"/>
                    <a:pt x="8932" y="1680"/>
                  </a:cubicBezTo>
                  <a:cubicBezTo>
                    <a:pt x="8810" y="1680"/>
                    <a:pt x="8680" y="1664"/>
                    <a:pt x="8525" y="1657"/>
                  </a:cubicBezTo>
                  <a:cubicBezTo>
                    <a:pt x="8382" y="1679"/>
                    <a:pt x="8197" y="1701"/>
                    <a:pt x="8017" y="1741"/>
                  </a:cubicBezTo>
                  <a:cubicBezTo>
                    <a:pt x="7854" y="1779"/>
                    <a:pt x="7701" y="1858"/>
                    <a:pt x="7539" y="1885"/>
                  </a:cubicBezTo>
                  <a:cubicBezTo>
                    <a:pt x="6909" y="1987"/>
                    <a:pt x="6262" y="1990"/>
                    <a:pt x="5661" y="2239"/>
                  </a:cubicBezTo>
                  <a:cubicBezTo>
                    <a:pt x="5435" y="2332"/>
                    <a:pt x="5222" y="2495"/>
                    <a:pt x="4991" y="2522"/>
                  </a:cubicBezTo>
                  <a:cubicBezTo>
                    <a:pt x="4517" y="2577"/>
                    <a:pt x="4159" y="2866"/>
                    <a:pt x="3744" y="3037"/>
                  </a:cubicBezTo>
                  <a:cubicBezTo>
                    <a:pt x="3556" y="3114"/>
                    <a:pt x="3358" y="3166"/>
                    <a:pt x="3159" y="3210"/>
                  </a:cubicBezTo>
                  <a:cubicBezTo>
                    <a:pt x="2796" y="3291"/>
                    <a:pt x="2429" y="3349"/>
                    <a:pt x="2065" y="3432"/>
                  </a:cubicBezTo>
                  <a:cubicBezTo>
                    <a:pt x="1780" y="3499"/>
                    <a:pt x="1502" y="3598"/>
                    <a:pt x="1217" y="3667"/>
                  </a:cubicBezTo>
                  <a:cubicBezTo>
                    <a:pt x="933" y="3735"/>
                    <a:pt x="641" y="3776"/>
                    <a:pt x="356" y="3845"/>
                  </a:cubicBezTo>
                  <a:cubicBezTo>
                    <a:pt x="169" y="3890"/>
                    <a:pt x="1" y="4124"/>
                    <a:pt x="56" y="4269"/>
                  </a:cubicBezTo>
                  <a:cubicBezTo>
                    <a:pt x="109" y="4411"/>
                    <a:pt x="218" y="4470"/>
                    <a:pt x="350" y="4470"/>
                  </a:cubicBezTo>
                  <a:cubicBezTo>
                    <a:pt x="389" y="4470"/>
                    <a:pt x="429" y="4465"/>
                    <a:pt x="470" y="4456"/>
                  </a:cubicBezTo>
                  <a:cubicBezTo>
                    <a:pt x="846" y="4375"/>
                    <a:pt x="1221" y="4282"/>
                    <a:pt x="1600" y="4211"/>
                  </a:cubicBezTo>
                  <a:cubicBezTo>
                    <a:pt x="2293" y="4082"/>
                    <a:pt x="3005" y="4044"/>
                    <a:pt x="3677" y="3801"/>
                  </a:cubicBezTo>
                  <a:cubicBezTo>
                    <a:pt x="3851" y="3738"/>
                    <a:pt x="4032" y="3698"/>
                    <a:pt x="4210" y="3649"/>
                  </a:cubicBezTo>
                  <a:cubicBezTo>
                    <a:pt x="4549" y="3554"/>
                    <a:pt x="4888" y="3462"/>
                    <a:pt x="5225" y="3362"/>
                  </a:cubicBezTo>
                  <a:cubicBezTo>
                    <a:pt x="5805" y="3191"/>
                    <a:pt x="6379" y="2998"/>
                    <a:pt x="6963" y="2844"/>
                  </a:cubicBezTo>
                  <a:cubicBezTo>
                    <a:pt x="7254" y="2768"/>
                    <a:pt x="7567" y="2772"/>
                    <a:pt x="7863" y="2711"/>
                  </a:cubicBezTo>
                  <a:cubicBezTo>
                    <a:pt x="8260" y="2630"/>
                    <a:pt x="8649" y="2498"/>
                    <a:pt x="9049" y="2429"/>
                  </a:cubicBezTo>
                  <a:cubicBezTo>
                    <a:pt x="9477" y="2355"/>
                    <a:pt x="9914" y="2326"/>
                    <a:pt x="10348" y="2285"/>
                  </a:cubicBezTo>
                  <a:cubicBezTo>
                    <a:pt x="10388" y="2282"/>
                    <a:pt x="10428" y="2280"/>
                    <a:pt x="10468" y="2280"/>
                  </a:cubicBezTo>
                  <a:cubicBezTo>
                    <a:pt x="10548" y="2280"/>
                    <a:pt x="10628" y="2285"/>
                    <a:pt x="10708" y="2285"/>
                  </a:cubicBezTo>
                  <a:cubicBezTo>
                    <a:pt x="10755" y="2285"/>
                    <a:pt x="10802" y="2283"/>
                    <a:pt x="10849" y="2278"/>
                  </a:cubicBezTo>
                  <a:cubicBezTo>
                    <a:pt x="11226" y="2237"/>
                    <a:pt x="11601" y="2172"/>
                    <a:pt x="11979" y="2132"/>
                  </a:cubicBezTo>
                  <a:cubicBezTo>
                    <a:pt x="12326" y="2093"/>
                    <a:pt x="12678" y="2085"/>
                    <a:pt x="13025" y="2038"/>
                  </a:cubicBezTo>
                  <a:cubicBezTo>
                    <a:pt x="13254" y="2008"/>
                    <a:pt x="13475" y="1919"/>
                    <a:pt x="13704" y="1880"/>
                  </a:cubicBezTo>
                  <a:cubicBezTo>
                    <a:pt x="14154" y="1806"/>
                    <a:pt x="14605" y="1734"/>
                    <a:pt x="15058" y="1690"/>
                  </a:cubicBezTo>
                  <a:cubicBezTo>
                    <a:pt x="15407" y="1657"/>
                    <a:pt x="15760" y="1681"/>
                    <a:pt x="16110" y="1660"/>
                  </a:cubicBezTo>
                  <a:cubicBezTo>
                    <a:pt x="16459" y="1639"/>
                    <a:pt x="16806" y="1594"/>
                    <a:pt x="17154" y="1559"/>
                  </a:cubicBezTo>
                  <a:cubicBezTo>
                    <a:pt x="17170" y="1558"/>
                    <a:pt x="17184" y="1555"/>
                    <a:pt x="17199" y="1553"/>
                  </a:cubicBezTo>
                  <a:cubicBezTo>
                    <a:pt x="17706" y="1453"/>
                    <a:pt x="18214" y="1351"/>
                    <a:pt x="18723" y="1253"/>
                  </a:cubicBezTo>
                  <a:cubicBezTo>
                    <a:pt x="18739" y="1250"/>
                    <a:pt x="18756" y="1249"/>
                    <a:pt x="18773" y="1249"/>
                  </a:cubicBezTo>
                  <a:cubicBezTo>
                    <a:pt x="18807" y="1249"/>
                    <a:pt x="18842" y="1253"/>
                    <a:pt x="18877" y="1253"/>
                  </a:cubicBezTo>
                  <a:cubicBezTo>
                    <a:pt x="19135" y="1247"/>
                    <a:pt x="19395" y="1255"/>
                    <a:pt x="19652" y="1233"/>
                  </a:cubicBezTo>
                  <a:cubicBezTo>
                    <a:pt x="19894" y="1211"/>
                    <a:pt x="20133" y="1135"/>
                    <a:pt x="20376" y="1126"/>
                  </a:cubicBezTo>
                  <a:cubicBezTo>
                    <a:pt x="20425" y="1124"/>
                    <a:pt x="20473" y="1123"/>
                    <a:pt x="20522" y="1123"/>
                  </a:cubicBezTo>
                  <a:cubicBezTo>
                    <a:pt x="20791" y="1123"/>
                    <a:pt x="21062" y="1146"/>
                    <a:pt x="21332" y="1146"/>
                  </a:cubicBezTo>
                  <a:cubicBezTo>
                    <a:pt x="21387" y="1146"/>
                    <a:pt x="21443" y="1145"/>
                    <a:pt x="21499" y="1143"/>
                  </a:cubicBezTo>
                  <a:cubicBezTo>
                    <a:pt x="22040" y="1119"/>
                    <a:pt x="22582" y="1076"/>
                    <a:pt x="23120" y="1019"/>
                  </a:cubicBezTo>
                  <a:cubicBezTo>
                    <a:pt x="23388" y="990"/>
                    <a:pt x="23658" y="975"/>
                    <a:pt x="23929" y="975"/>
                  </a:cubicBezTo>
                  <a:cubicBezTo>
                    <a:pt x="24115" y="975"/>
                    <a:pt x="24301" y="982"/>
                    <a:pt x="24487" y="996"/>
                  </a:cubicBezTo>
                  <a:cubicBezTo>
                    <a:pt x="24492" y="996"/>
                    <a:pt x="24497" y="997"/>
                    <a:pt x="24503" y="997"/>
                  </a:cubicBezTo>
                  <a:cubicBezTo>
                    <a:pt x="24556" y="997"/>
                    <a:pt x="24611" y="979"/>
                    <a:pt x="24664" y="973"/>
                  </a:cubicBezTo>
                  <a:cubicBezTo>
                    <a:pt x="25092" y="929"/>
                    <a:pt x="25521" y="870"/>
                    <a:pt x="25950" y="848"/>
                  </a:cubicBezTo>
                  <a:cubicBezTo>
                    <a:pt x="25993" y="846"/>
                    <a:pt x="26035" y="845"/>
                    <a:pt x="26078" y="845"/>
                  </a:cubicBezTo>
                  <a:cubicBezTo>
                    <a:pt x="26332" y="845"/>
                    <a:pt x="26588" y="878"/>
                    <a:pt x="26842" y="887"/>
                  </a:cubicBezTo>
                  <a:cubicBezTo>
                    <a:pt x="26872" y="888"/>
                    <a:pt x="26901" y="888"/>
                    <a:pt x="26930" y="888"/>
                  </a:cubicBezTo>
                  <a:cubicBezTo>
                    <a:pt x="27045" y="888"/>
                    <a:pt x="27159" y="882"/>
                    <a:pt x="27274" y="882"/>
                  </a:cubicBezTo>
                  <a:cubicBezTo>
                    <a:pt x="27347" y="882"/>
                    <a:pt x="27420" y="885"/>
                    <a:pt x="27493" y="892"/>
                  </a:cubicBezTo>
                  <a:cubicBezTo>
                    <a:pt x="27921" y="935"/>
                    <a:pt x="28342" y="1024"/>
                    <a:pt x="28770" y="1051"/>
                  </a:cubicBezTo>
                  <a:cubicBezTo>
                    <a:pt x="28860" y="1057"/>
                    <a:pt x="28951" y="1059"/>
                    <a:pt x="29041" y="1059"/>
                  </a:cubicBezTo>
                  <a:cubicBezTo>
                    <a:pt x="29338" y="1059"/>
                    <a:pt x="29635" y="1036"/>
                    <a:pt x="29931" y="1034"/>
                  </a:cubicBezTo>
                  <a:cubicBezTo>
                    <a:pt x="29936" y="1034"/>
                    <a:pt x="29941" y="1034"/>
                    <a:pt x="29946" y="1034"/>
                  </a:cubicBezTo>
                  <a:cubicBezTo>
                    <a:pt x="30099" y="1034"/>
                    <a:pt x="30252" y="1052"/>
                    <a:pt x="30405" y="1065"/>
                  </a:cubicBezTo>
                  <a:cubicBezTo>
                    <a:pt x="30737" y="1093"/>
                    <a:pt x="31068" y="1126"/>
                    <a:pt x="31401" y="1149"/>
                  </a:cubicBezTo>
                  <a:cubicBezTo>
                    <a:pt x="31608" y="1164"/>
                    <a:pt x="31820" y="1147"/>
                    <a:pt x="32027" y="1176"/>
                  </a:cubicBezTo>
                  <a:cubicBezTo>
                    <a:pt x="32380" y="1227"/>
                    <a:pt x="32729" y="1302"/>
                    <a:pt x="33080" y="1369"/>
                  </a:cubicBezTo>
                  <a:cubicBezTo>
                    <a:pt x="33218" y="1396"/>
                    <a:pt x="33351" y="1455"/>
                    <a:pt x="33488" y="1462"/>
                  </a:cubicBezTo>
                  <a:cubicBezTo>
                    <a:pt x="33831" y="1479"/>
                    <a:pt x="34174" y="1474"/>
                    <a:pt x="34517" y="1476"/>
                  </a:cubicBezTo>
                  <a:cubicBezTo>
                    <a:pt x="34600" y="1477"/>
                    <a:pt x="34684" y="1483"/>
                    <a:pt x="34767" y="1483"/>
                  </a:cubicBezTo>
                  <a:cubicBezTo>
                    <a:pt x="34831" y="1483"/>
                    <a:pt x="34894" y="1480"/>
                    <a:pt x="34955" y="1467"/>
                  </a:cubicBezTo>
                  <a:cubicBezTo>
                    <a:pt x="35172" y="1426"/>
                    <a:pt x="35305" y="1222"/>
                    <a:pt x="35265" y="1042"/>
                  </a:cubicBezTo>
                  <a:cubicBezTo>
                    <a:pt x="35215" y="817"/>
                    <a:pt x="34924" y="548"/>
                    <a:pt x="34752" y="548"/>
                  </a:cubicBezTo>
                  <a:cubicBezTo>
                    <a:pt x="34748" y="548"/>
                    <a:pt x="34744" y="548"/>
                    <a:pt x="34740" y="548"/>
                  </a:cubicBezTo>
                  <a:cubicBezTo>
                    <a:pt x="34435" y="570"/>
                    <a:pt x="34129" y="592"/>
                    <a:pt x="33823" y="593"/>
                  </a:cubicBezTo>
                  <a:cubicBezTo>
                    <a:pt x="33691" y="593"/>
                    <a:pt x="33559" y="537"/>
                    <a:pt x="33426" y="518"/>
                  </a:cubicBezTo>
                  <a:cubicBezTo>
                    <a:pt x="33013" y="461"/>
                    <a:pt x="32596" y="413"/>
                    <a:pt x="32182" y="358"/>
                  </a:cubicBezTo>
                  <a:cubicBezTo>
                    <a:pt x="32066" y="342"/>
                    <a:pt x="31952" y="300"/>
                    <a:pt x="31835" y="291"/>
                  </a:cubicBezTo>
                  <a:cubicBezTo>
                    <a:pt x="31588" y="272"/>
                    <a:pt x="31338" y="282"/>
                    <a:pt x="31092" y="253"/>
                  </a:cubicBezTo>
                  <a:cubicBezTo>
                    <a:pt x="30718" y="210"/>
                    <a:pt x="30348" y="119"/>
                    <a:pt x="29973" y="93"/>
                  </a:cubicBezTo>
                  <a:cubicBezTo>
                    <a:pt x="29479" y="60"/>
                    <a:pt x="28982" y="70"/>
                    <a:pt x="28486" y="64"/>
                  </a:cubicBezTo>
                  <a:cubicBezTo>
                    <a:pt x="28446" y="64"/>
                    <a:pt x="28407" y="64"/>
                    <a:pt x="28367" y="64"/>
                  </a:cubicBezTo>
                  <a:cubicBezTo>
                    <a:pt x="28215" y="64"/>
                    <a:pt x="28063" y="67"/>
                    <a:pt x="27912" y="67"/>
                  </a:cubicBezTo>
                  <a:cubicBezTo>
                    <a:pt x="27819" y="67"/>
                    <a:pt x="27726" y="66"/>
                    <a:pt x="27633" y="62"/>
                  </a:cubicBezTo>
                  <a:cubicBezTo>
                    <a:pt x="27245" y="48"/>
                    <a:pt x="26858" y="6"/>
                    <a:pt x="26471" y="1"/>
                  </a:cubicBezTo>
                  <a:cubicBezTo>
                    <a:pt x="26422" y="1"/>
                    <a:pt x="26373" y="1"/>
                    <a:pt x="26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5"/>
            <p:cNvSpPr/>
            <p:nvPr/>
          </p:nvSpPr>
          <p:spPr>
            <a:xfrm>
              <a:off x="3265066" y="3091322"/>
              <a:ext cx="627075" cy="94294"/>
            </a:xfrm>
            <a:custGeom>
              <a:rect b="b" l="l" r="r" t="t"/>
              <a:pathLst>
                <a:path extrusionOk="0" h="5232" w="34794">
                  <a:moveTo>
                    <a:pt x="31267" y="0"/>
                  </a:moveTo>
                  <a:cubicBezTo>
                    <a:pt x="30791" y="0"/>
                    <a:pt x="30316" y="17"/>
                    <a:pt x="29841" y="22"/>
                  </a:cubicBezTo>
                  <a:cubicBezTo>
                    <a:pt x="29180" y="28"/>
                    <a:pt x="28518" y="22"/>
                    <a:pt x="27857" y="39"/>
                  </a:cubicBezTo>
                  <a:cubicBezTo>
                    <a:pt x="27668" y="43"/>
                    <a:pt x="27482" y="138"/>
                    <a:pt x="27292" y="149"/>
                  </a:cubicBezTo>
                  <a:cubicBezTo>
                    <a:pt x="26433" y="198"/>
                    <a:pt x="25570" y="226"/>
                    <a:pt x="24710" y="270"/>
                  </a:cubicBezTo>
                  <a:cubicBezTo>
                    <a:pt x="24124" y="300"/>
                    <a:pt x="23540" y="352"/>
                    <a:pt x="22955" y="382"/>
                  </a:cubicBezTo>
                  <a:cubicBezTo>
                    <a:pt x="22899" y="386"/>
                    <a:pt x="22844" y="387"/>
                    <a:pt x="22788" y="387"/>
                  </a:cubicBezTo>
                  <a:cubicBezTo>
                    <a:pt x="22655" y="387"/>
                    <a:pt x="22522" y="381"/>
                    <a:pt x="22390" y="381"/>
                  </a:cubicBezTo>
                  <a:cubicBezTo>
                    <a:pt x="22269" y="381"/>
                    <a:pt x="22149" y="386"/>
                    <a:pt x="22031" y="405"/>
                  </a:cubicBezTo>
                  <a:cubicBezTo>
                    <a:pt x="21528" y="489"/>
                    <a:pt x="21025" y="539"/>
                    <a:pt x="20517" y="543"/>
                  </a:cubicBezTo>
                  <a:cubicBezTo>
                    <a:pt x="20421" y="544"/>
                    <a:pt x="20326" y="571"/>
                    <a:pt x="20230" y="579"/>
                  </a:cubicBezTo>
                  <a:cubicBezTo>
                    <a:pt x="19944" y="599"/>
                    <a:pt x="19655" y="601"/>
                    <a:pt x="19371" y="635"/>
                  </a:cubicBezTo>
                  <a:cubicBezTo>
                    <a:pt x="18862" y="696"/>
                    <a:pt x="18357" y="787"/>
                    <a:pt x="17848" y="845"/>
                  </a:cubicBezTo>
                  <a:cubicBezTo>
                    <a:pt x="17331" y="905"/>
                    <a:pt x="16811" y="935"/>
                    <a:pt x="16293" y="989"/>
                  </a:cubicBezTo>
                  <a:cubicBezTo>
                    <a:pt x="16123" y="1007"/>
                    <a:pt x="15957" y="1067"/>
                    <a:pt x="15787" y="1094"/>
                  </a:cubicBezTo>
                  <a:cubicBezTo>
                    <a:pt x="15410" y="1154"/>
                    <a:pt x="15023" y="1170"/>
                    <a:pt x="14657" y="1268"/>
                  </a:cubicBezTo>
                  <a:cubicBezTo>
                    <a:pt x="14113" y="1412"/>
                    <a:pt x="13585" y="1619"/>
                    <a:pt x="13047" y="1785"/>
                  </a:cubicBezTo>
                  <a:cubicBezTo>
                    <a:pt x="12696" y="1895"/>
                    <a:pt x="12336" y="1978"/>
                    <a:pt x="11982" y="2081"/>
                  </a:cubicBezTo>
                  <a:cubicBezTo>
                    <a:pt x="11420" y="2244"/>
                    <a:pt x="10858" y="2384"/>
                    <a:pt x="10268" y="2384"/>
                  </a:cubicBezTo>
                  <a:cubicBezTo>
                    <a:pt x="10229" y="2384"/>
                    <a:pt x="10190" y="2383"/>
                    <a:pt x="10150" y="2382"/>
                  </a:cubicBezTo>
                  <a:cubicBezTo>
                    <a:pt x="10059" y="2379"/>
                    <a:pt x="9968" y="2378"/>
                    <a:pt x="9876" y="2378"/>
                  </a:cubicBezTo>
                  <a:cubicBezTo>
                    <a:pt x="9606" y="2378"/>
                    <a:pt x="9335" y="2391"/>
                    <a:pt x="9069" y="2427"/>
                  </a:cubicBezTo>
                  <a:cubicBezTo>
                    <a:pt x="8490" y="2506"/>
                    <a:pt x="7918" y="2625"/>
                    <a:pt x="7344" y="2728"/>
                  </a:cubicBezTo>
                  <a:cubicBezTo>
                    <a:pt x="7137" y="2765"/>
                    <a:pt x="6930" y="2807"/>
                    <a:pt x="6724" y="2847"/>
                  </a:cubicBezTo>
                  <a:cubicBezTo>
                    <a:pt x="6721" y="2830"/>
                    <a:pt x="6717" y="2812"/>
                    <a:pt x="6715" y="2795"/>
                  </a:cubicBezTo>
                  <a:cubicBezTo>
                    <a:pt x="6292" y="2865"/>
                    <a:pt x="5867" y="2931"/>
                    <a:pt x="5446" y="3009"/>
                  </a:cubicBezTo>
                  <a:cubicBezTo>
                    <a:pt x="5269" y="3042"/>
                    <a:pt x="5096" y="3094"/>
                    <a:pt x="4924" y="3149"/>
                  </a:cubicBezTo>
                  <a:cubicBezTo>
                    <a:pt x="4606" y="3252"/>
                    <a:pt x="4294" y="3368"/>
                    <a:pt x="3975" y="3467"/>
                  </a:cubicBezTo>
                  <a:cubicBezTo>
                    <a:pt x="3744" y="3537"/>
                    <a:pt x="3503" y="3573"/>
                    <a:pt x="3275" y="3652"/>
                  </a:cubicBezTo>
                  <a:cubicBezTo>
                    <a:pt x="2898" y="3783"/>
                    <a:pt x="2529" y="3934"/>
                    <a:pt x="2155" y="4078"/>
                  </a:cubicBezTo>
                  <a:cubicBezTo>
                    <a:pt x="1628" y="4282"/>
                    <a:pt x="1101" y="4490"/>
                    <a:pt x="572" y="4693"/>
                  </a:cubicBezTo>
                  <a:cubicBezTo>
                    <a:pt x="453" y="4738"/>
                    <a:pt x="323" y="4762"/>
                    <a:pt x="208" y="4817"/>
                  </a:cubicBezTo>
                  <a:cubicBezTo>
                    <a:pt x="35" y="4898"/>
                    <a:pt x="0" y="5049"/>
                    <a:pt x="157" y="5150"/>
                  </a:cubicBezTo>
                  <a:cubicBezTo>
                    <a:pt x="239" y="5202"/>
                    <a:pt x="358" y="5231"/>
                    <a:pt x="469" y="5231"/>
                  </a:cubicBezTo>
                  <a:cubicBezTo>
                    <a:pt x="514" y="5231"/>
                    <a:pt x="559" y="5226"/>
                    <a:pt x="598" y="5216"/>
                  </a:cubicBezTo>
                  <a:cubicBezTo>
                    <a:pt x="975" y="5118"/>
                    <a:pt x="1340" y="4976"/>
                    <a:pt x="1710" y="4853"/>
                  </a:cubicBezTo>
                  <a:cubicBezTo>
                    <a:pt x="2104" y="4722"/>
                    <a:pt x="2493" y="4580"/>
                    <a:pt x="2891" y="4465"/>
                  </a:cubicBezTo>
                  <a:cubicBezTo>
                    <a:pt x="3431" y="4311"/>
                    <a:pt x="3977" y="4173"/>
                    <a:pt x="4520" y="4036"/>
                  </a:cubicBezTo>
                  <a:cubicBezTo>
                    <a:pt x="5025" y="3909"/>
                    <a:pt x="5530" y="3784"/>
                    <a:pt x="6038" y="3677"/>
                  </a:cubicBezTo>
                  <a:cubicBezTo>
                    <a:pt x="6382" y="3605"/>
                    <a:pt x="6734" y="3570"/>
                    <a:pt x="7082" y="3506"/>
                  </a:cubicBezTo>
                  <a:cubicBezTo>
                    <a:pt x="7507" y="3430"/>
                    <a:pt x="7930" y="3332"/>
                    <a:pt x="8357" y="3263"/>
                  </a:cubicBezTo>
                  <a:cubicBezTo>
                    <a:pt x="8387" y="3258"/>
                    <a:pt x="8418" y="3256"/>
                    <a:pt x="8448" y="3256"/>
                  </a:cubicBezTo>
                  <a:cubicBezTo>
                    <a:pt x="8556" y="3256"/>
                    <a:pt x="8668" y="3279"/>
                    <a:pt x="8777" y="3279"/>
                  </a:cubicBezTo>
                  <a:cubicBezTo>
                    <a:pt x="8792" y="3279"/>
                    <a:pt x="8807" y="3278"/>
                    <a:pt x="8822" y="3277"/>
                  </a:cubicBezTo>
                  <a:cubicBezTo>
                    <a:pt x="9144" y="3255"/>
                    <a:pt x="9467" y="3223"/>
                    <a:pt x="9787" y="3179"/>
                  </a:cubicBezTo>
                  <a:cubicBezTo>
                    <a:pt x="10264" y="3114"/>
                    <a:pt x="10746" y="3067"/>
                    <a:pt x="11211" y="2953"/>
                  </a:cubicBezTo>
                  <a:cubicBezTo>
                    <a:pt x="11761" y="2817"/>
                    <a:pt x="12331" y="2798"/>
                    <a:pt x="12866" y="2562"/>
                  </a:cubicBezTo>
                  <a:cubicBezTo>
                    <a:pt x="13257" y="2390"/>
                    <a:pt x="13707" y="2355"/>
                    <a:pt x="14124" y="2237"/>
                  </a:cubicBezTo>
                  <a:cubicBezTo>
                    <a:pt x="14524" y="2123"/>
                    <a:pt x="14924" y="2026"/>
                    <a:pt x="15338" y="1973"/>
                  </a:cubicBezTo>
                  <a:cubicBezTo>
                    <a:pt x="15988" y="1889"/>
                    <a:pt x="16633" y="1769"/>
                    <a:pt x="17281" y="1674"/>
                  </a:cubicBezTo>
                  <a:cubicBezTo>
                    <a:pt x="17608" y="1626"/>
                    <a:pt x="17940" y="1605"/>
                    <a:pt x="18268" y="1563"/>
                  </a:cubicBezTo>
                  <a:cubicBezTo>
                    <a:pt x="18506" y="1534"/>
                    <a:pt x="18740" y="1474"/>
                    <a:pt x="18977" y="1455"/>
                  </a:cubicBezTo>
                  <a:cubicBezTo>
                    <a:pt x="19301" y="1428"/>
                    <a:pt x="19629" y="1445"/>
                    <a:pt x="19951" y="1409"/>
                  </a:cubicBezTo>
                  <a:cubicBezTo>
                    <a:pt x="20345" y="1365"/>
                    <a:pt x="20734" y="1264"/>
                    <a:pt x="21129" y="1227"/>
                  </a:cubicBezTo>
                  <a:cubicBezTo>
                    <a:pt x="21651" y="1178"/>
                    <a:pt x="22176" y="1174"/>
                    <a:pt x="22698" y="1136"/>
                  </a:cubicBezTo>
                  <a:cubicBezTo>
                    <a:pt x="23281" y="1094"/>
                    <a:pt x="23862" y="1025"/>
                    <a:pt x="24445" y="987"/>
                  </a:cubicBezTo>
                  <a:cubicBezTo>
                    <a:pt x="25089" y="945"/>
                    <a:pt x="25733" y="922"/>
                    <a:pt x="26378" y="898"/>
                  </a:cubicBezTo>
                  <a:cubicBezTo>
                    <a:pt x="26766" y="884"/>
                    <a:pt x="27154" y="889"/>
                    <a:pt x="27542" y="878"/>
                  </a:cubicBezTo>
                  <a:cubicBezTo>
                    <a:pt x="28286" y="854"/>
                    <a:pt x="29030" y="814"/>
                    <a:pt x="29774" y="799"/>
                  </a:cubicBezTo>
                  <a:cubicBezTo>
                    <a:pt x="29834" y="797"/>
                    <a:pt x="29893" y="797"/>
                    <a:pt x="29952" y="797"/>
                  </a:cubicBezTo>
                  <a:cubicBezTo>
                    <a:pt x="30298" y="797"/>
                    <a:pt x="30645" y="814"/>
                    <a:pt x="30990" y="814"/>
                  </a:cubicBezTo>
                  <a:cubicBezTo>
                    <a:pt x="31101" y="814"/>
                    <a:pt x="31211" y="812"/>
                    <a:pt x="31322" y="808"/>
                  </a:cubicBezTo>
                  <a:cubicBezTo>
                    <a:pt x="31412" y="804"/>
                    <a:pt x="31503" y="803"/>
                    <a:pt x="31594" y="803"/>
                  </a:cubicBezTo>
                  <a:cubicBezTo>
                    <a:pt x="31704" y="803"/>
                    <a:pt x="31814" y="804"/>
                    <a:pt x="31925" y="804"/>
                  </a:cubicBezTo>
                  <a:cubicBezTo>
                    <a:pt x="32217" y="804"/>
                    <a:pt x="32509" y="794"/>
                    <a:pt x="32796" y="716"/>
                  </a:cubicBezTo>
                  <a:cubicBezTo>
                    <a:pt x="32830" y="709"/>
                    <a:pt x="32864" y="705"/>
                    <a:pt x="32898" y="705"/>
                  </a:cubicBezTo>
                  <a:cubicBezTo>
                    <a:pt x="32924" y="705"/>
                    <a:pt x="32949" y="707"/>
                    <a:pt x="32974" y="711"/>
                  </a:cubicBezTo>
                  <a:cubicBezTo>
                    <a:pt x="33403" y="765"/>
                    <a:pt x="33830" y="822"/>
                    <a:pt x="34258" y="879"/>
                  </a:cubicBezTo>
                  <a:cubicBezTo>
                    <a:pt x="34286" y="882"/>
                    <a:pt x="34313" y="884"/>
                    <a:pt x="34339" y="884"/>
                  </a:cubicBezTo>
                  <a:cubicBezTo>
                    <a:pt x="34545" y="884"/>
                    <a:pt x="34705" y="777"/>
                    <a:pt x="34743" y="606"/>
                  </a:cubicBezTo>
                  <a:cubicBezTo>
                    <a:pt x="34793" y="378"/>
                    <a:pt x="34687" y="194"/>
                    <a:pt x="34422" y="156"/>
                  </a:cubicBezTo>
                  <a:cubicBezTo>
                    <a:pt x="33986" y="92"/>
                    <a:pt x="33546" y="50"/>
                    <a:pt x="33106" y="31"/>
                  </a:cubicBezTo>
                  <a:cubicBezTo>
                    <a:pt x="33053" y="28"/>
                    <a:pt x="33000" y="28"/>
                    <a:pt x="32947" y="28"/>
                  </a:cubicBezTo>
                  <a:cubicBezTo>
                    <a:pt x="32646" y="28"/>
                    <a:pt x="32345" y="57"/>
                    <a:pt x="32045" y="57"/>
                  </a:cubicBezTo>
                  <a:cubicBezTo>
                    <a:pt x="32035" y="57"/>
                    <a:pt x="32026" y="57"/>
                    <a:pt x="32016" y="57"/>
                  </a:cubicBezTo>
                  <a:cubicBezTo>
                    <a:pt x="31794" y="55"/>
                    <a:pt x="31572" y="1"/>
                    <a:pt x="31350" y="0"/>
                  </a:cubicBezTo>
                  <a:cubicBezTo>
                    <a:pt x="31322" y="0"/>
                    <a:pt x="31294" y="0"/>
                    <a:pt x="31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5"/>
            <p:cNvSpPr/>
            <p:nvPr/>
          </p:nvSpPr>
          <p:spPr>
            <a:xfrm>
              <a:off x="3274708" y="3176803"/>
              <a:ext cx="618785" cy="73640"/>
            </a:xfrm>
            <a:custGeom>
              <a:rect b="b" l="l" r="r" t="t"/>
              <a:pathLst>
                <a:path extrusionOk="0" h="4086" w="34334">
                  <a:moveTo>
                    <a:pt x="26345" y="1"/>
                  </a:moveTo>
                  <a:cubicBezTo>
                    <a:pt x="26341" y="1"/>
                    <a:pt x="26337" y="1"/>
                    <a:pt x="26333" y="1"/>
                  </a:cubicBezTo>
                  <a:cubicBezTo>
                    <a:pt x="25860" y="5"/>
                    <a:pt x="25386" y="29"/>
                    <a:pt x="24912" y="42"/>
                  </a:cubicBezTo>
                  <a:cubicBezTo>
                    <a:pt x="24579" y="51"/>
                    <a:pt x="24246" y="63"/>
                    <a:pt x="23913" y="63"/>
                  </a:cubicBezTo>
                  <a:cubicBezTo>
                    <a:pt x="23864" y="63"/>
                    <a:pt x="23815" y="63"/>
                    <a:pt x="23766" y="63"/>
                  </a:cubicBezTo>
                  <a:cubicBezTo>
                    <a:pt x="23441" y="58"/>
                    <a:pt x="23116" y="20"/>
                    <a:pt x="22790" y="14"/>
                  </a:cubicBezTo>
                  <a:cubicBezTo>
                    <a:pt x="22771" y="14"/>
                    <a:pt x="22751" y="14"/>
                    <a:pt x="22732" y="14"/>
                  </a:cubicBezTo>
                  <a:cubicBezTo>
                    <a:pt x="22500" y="14"/>
                    <a:pt x="22268" y="37"/>
                    <a:pt x="22034" y="42"/>
                  </a:cubicBezTo>
                  <a:cubicBezTo>
                    <a:pt x="21999" y="43"/>
                    <a:pt x="21964" y="43"/>
                    <a:pt x="21928" y="43"/>
                  </a:cubicBezTo>
                  <a:cubicBezTo>
                    <a:pt x="21812" y="43"/>
                    <a:pt x="21696" y="40"/>
                    <a:pt x="21580" y="40"/>
                  </a:cubicBezTo>
                  <a:cubicBezTo>
                    <a:pt x="21491" y="40"/>
                    <a:pt x="21403" y="42"/>
                    <a:pt x="21315" y="49"/>
                  </a:cubicBezTo>
                  <a:cubicBezTo>
                    <a:pt x="20889" y="83"/>
                    <a:pt x="20465" y="139"/>
                    <a:pt x="20039" y="179"/>
                  </a:cubicBezTo>
                  <a:cubicBezTo>
                    <a:pt x="19829" y="198"/>
                    <a:pt x="19606" y="211"/>
                    <a:pt x="19411" y="239"/>
                  </a:cubicBezTo>
                  <a:cubicBezTo>
                    <a:pt x="19058" y="288"/>
                    <a:pt x="18712" y="357"/>
                    <a:pt x="18349" y="363"/>
                  </a:cubicBezTo>
                  <a:cubicBezTo>
                    <a:pt x="17927" y="369"/>
                    <a:pt x="17505" y="437"/>
                    <a:pt x="17084" y="486"/>
                  </a:cubicBezTo>
                  <a:cubicBezTo>
                    <a:pt x="16606" y="542"/>
                    <a:pt x="16129" y="610"/>
                    <a:pt x="15651" y="667"/>
                  </a:cubicBezTo>
                  <a:cubicBezTo>
                    <a:pt x="15260" y="714"/>
                    <a:pt x="14865" y="747"/>
                    <a:pt x="14474" y="797"/>
                  </a:cubicBezTo>
                  <a:cubicBezTo>
                    <a:pt x="14136" y="840"/>
                    <a:pt x="13801" y="907"/>
                    <a:pt x="13464" y="945"/>
                  </a:cubicBezTo>
                  <a:cubicBezTo>
                    <a:pt x="12920" y="1007"/>
                    <a:pt x="12373" y="1037"/>
                    <a:pt x="11830" y="1109"/>
                  </a:cubicBezTo>
                  <a:cubicBezTo>
                    <a:pt x="11294" y="1179"/>
                    <a:pt x="10763" y="1284"/>
                    <a:pt x="10231" y="1378"/>
                  </a:cubicBezTo>
                  <a:cubicBezTo>
                    <a:pt x="9769" y="1460"/>
                    <a:pt x="9308" y="1556"/>
                    <a:pt x="8845" y="1630"/>
                  </a:cubicBezTo>
                  <a:cubicBezTo>
                    <a:pt x="8185" y="1736"/>
                    <a:pt x="7521" y="1814"/>
                    <a:pt x="6863" y="1929"/>
                  </a:cubicBezTo>
                  <a:cubicBezTo>
                    <a:pt x="6144" y="2055"/>
                    <a:pt x="5428" y="2195"/>
                    <a:pt x="4717" y="2357"/>
                  </a:cubicBezTo>
                  <a:cubicBezTo>
                    <a:pt x="4162" y="2483"/>
                    <a:pt x="3619" y="2654"/>
                    <a:pt x="3069" y="2799"/>
                  </a:cubicBezTo>
                  <a:cubicBezTo>
                    <a:pt x="2408" y="2972"/>
                    <a:pt x="1739" y="3122"/>
                    <a:pt x="1084" y="3314"/>
                  </a:cubicBezTo>
                  <a:cubicBezTo>
                    <a:pt x="761" y="3409"/>
                    <a:pt x="455" y="3563"/>
                    <a:pt x="154" y="3717"/>
                  </a:cubicBezTo>
                  <a:cubicBezTo>
                    <a:pt x="79" y="3755"/>
                    <a:pt x="52" y="3890"/>
                    <a:pt x="1" y="3982"/>
                  </a:cubicBezTo>
                  <a:cubicBezTo>
                    <a:pt x="107" y="4018"/>
                    <a:pt x="212" y="4064"/>
                    <a:pt x="321" y="4084"/>
                  </a:cubicBezTo>
                  <a:cubicBezTo>
                    <a:pt x="327" y="4085"/>
                    <a:pt x="332" y="4086"/>
                    <a:pt x="338" y="4086"/>
                  </a:cubicBezTo>
                  <a:cubicBezTo>
                    <a:pt x="387" y="4086"/>
                    <a:pt x="442" y="4052"/>
                    <a:pt x="495" y="4037"/>
                  </a:cubicBezTo>
                  <a:cubicBezTo>
                    <a:pt x="1220" y="3835"/>
                    <a:pt x="1941" y="3616"/>
                    <a:pt x="2670" y="3435"/>
                  </a:cubicBezTo>
                  <a:cubicBezTo>
                    <a:pt x="3410" y="3251"/>
                    <a:pt x="4157" y="3094"/>
                    <a:pt x="4903" y="2941"/>
                  </a:cubicBezTo>
                  <a:cubicBezTo>
                    <a:pt x="5560" y="2805"/>
                    <a:pt x="6222" y="2690"/>
                    <a:pt x="6880" y="2566"/>
                  </a:cubicBezTo>
                  <a:cubicBezTo>
                    <a:pt x="7140" y="2517"/>
                    <a:pt x="7398" y="2450"/>
                    <a:pt x="7660" y="2417"/>
                  </a:cubicBezTo>
                  <a:cubicBezTo>
                    <a:pt x="8030" y="2371"/>
                    <a:pt x="8405" y="2367"/>
                    <a:pt x="8773" y="2314"/>
                  </a:cubicBezTo>
                  <a:cubicBezTo>
                    <a:pt x="9272" y="2241"/>
                    <a:pt x="9766" y="2138"/>
                    <a:pt x="10264" y="2052"/>
                  </a:cubicBezTo>
                  <a:cubicBezTo>
                    <a:pt x="10744" y="1969"/>
                    <a:pt x="11226" y="1882"/>
                    <a:pt x="11708" y="1812"/>
                  </a:cubicBezTo>
                  <a:cubicBezTo>
                    <a:pt x="12184" y="1744"/>
                    <a:pt x="12664" y="1697"/>
                    <a:pt x="13142" y="1637"/>
                  </a:cubicBezTo>
                  <a:cubicBezTo>
                    <a:pt x="13674" y="1572"/>
                    <a:pt x="14204" y="1499"/>
                    <a:pt x="14736" y="1436"/>
                  </a:cubicBezTo>
                  <a:cubicBezTo>
                    <a:pt x="15139" y="1388"/>
                    <a:pt x="15544" y="1352"/>
                    <a:pt x="15946" y="1305"/>
                  </a:cubicBezTo>
                  <a:cubicBezTo>
                    <a:pt x="16327" y="1261"/>
                    <a:pt x="16705" y="1203"/>
                    <a:pt x="17087" y="1170"/>
                  </a:cubicBezTo>
                  <a:cubicBezTo>
                    <a:pt x="17101" y="1169"/>
                    <a:pt x="17116" y="1168"/>
                    <a:pt x="17131" y="1168"/>
                  </a:cubicBezTo>
                  <a:cubicBezTo>
                    <a:pt x="17253" y="1168"/>
                    <a:pt x="17379" y="1207"/>
                    <a:pt x="17500" y="1207"/>
                  </a:cubicBezTo>
                  <a:cubicBezTo>
                    <a:pt x="17519" y="1207"/>
                    <a:pt x="17538" y="1206"/>
                    <a:pt x="17557" y="1204"/>
                  </a:cubicBezTo>
                  <a:cubicBezTo>
                    <a:pt x="18022" y="1150"/>
                    <a:pt x="18481" y="1057"/>
                    <a:pt x="18945" y="1008"/>
                  </a:cubicBezTo>
                  <a:cubicBezTo>
                    <a:pt x="19503" y="947"/>
                    <a:pt x="20063" y="906"/>
                    <a:pt x="20623" y="875"/>
                  </a:cubicBezTo>
                  <a:cubicBezTo>
                    <a:pt x="21392" y="833"/>
                    <a:pt x="22162" y="795"/>
                    <a:pt x="22931" y="776"/>
                  </a:cubicBezTo>
                  <a:cubicBezTo>
                    <a:pt x="23106" y="773"/>
                    <a:pt x="23282" y="771"/>
                    <a:pt x="23457" y="771"/>
                  </a:cubicBezTo>
                  <a:cubicBezTo>
                    <a:pt x="23912" y="771"/>
                    <a:pt x="24367" y="781"/>
                    <a:pt x="24822" y="788"/>
                  </a:cubicBezTo>
                  <a:cubicBezTo>
                    <a:pt x="25220" y="795"/>
                    <a:pt x="25618" y="808"/>
                    <a:pt x="26015" y="828"/>
                  </a:cubicBezTo>
                  <a:cubicBezTo>
                    <a:pt x="26184" y="837"/>
                    <a:pt x="26354" y="899"/>
                    <a:pt x="26523" y="899"/>
                  </a:cubicBezTo>
                  <a:cubicBezTo>
                    <a:pt x="27038" y="897"/>
                    <a:pt x="27555" y="866"/>
                    <a:pt x="28070" y="866"/>
                  </a:cubicBezTo>
                  <a:cubicBezTo>
                    <a:pt x="28328" y="866"/>
                    <a:pt x="28587" y="907"/>
                    <a:pt x="28845" y="933"/>
                  </a:cubicBezTo>
                  <a:cubicBezTo>
                    <a:pt x="29114" y="959"/>
                    <a:pt x="29383" y="1001"/>
                    <a:pt x="29652" y="1013"/>
                  </a:cubicBezTo>
                  <a:cubicBezTo>
                    <a:pt x="30098" y="1036"/>
                    <a:pt x="30547" y="1018"/>
                    <a:pt x="30991" y="1057"/>
                  </a:cubicBezTo>
                  <a:cubicBezTo>
                    <a:pt x="31645" y="1115"/>
                    <a:pt x="32296" y="1205"/>
                    <a:pt x="32948" y="1289"/>
                  </a:cubicBezTo>
                  <a:cubicBezTo>
                    <a:pt x="33276" y="1331"/>
                    <a:pt x="33603" y="1387"/>
                    <a:pt x="33929" y="1444"/>
                  </a:cubicBezTo>
                  <a:cubicBezTo>
                    <a:pt x="33965" y="1450"/>
                    <a:pt x="34000" y="1455"/>
                    <a:pt x="34031" y="1455"/>
                  </a:cubicBezTo>
                  <a:cubicBezTo>
                    <a:pt x="34106" y="1455"/>
                    <a:pt x="34165" y="1427"/>
                    <a:pt x="34197" y="1321"/>
                  </a:cubicBezTo>
                  <a:cubicBezTo>
                    <a:pt x="34213" y="1268"/>
                    <a:pt x="34266" y="1228"/>
                    <a:pt x="34334" y="1140"/>
                  </a:cubicBezTo>
                  <a:cubicBezTo>
                    <a:pt x="34225" y="1018"/>
                    <a:pt x="34133" y="822"/>
                    <a:pt x="33990" y="772"/>
                  </a:cubicBezTo>
                  <a:cubicBezTo>
                    <a:pt x="33594" y="633"/>
                    <a:pt x="33179" y="543"/>
                    <a:pt x="32766" y="461"/>
                  </a:cubicBezTo>
                  <a:cubicBezTo>
                    <a:pt x="32713" y="450"/>
                    <a:pt x="32658" y="447"/>
                    <a:pt x="32602" y="447"/>
                  </a:cubicBezTo>
                  <a:cubicBezTo>
                    <a:pt x="32508" y="447"/>
                    <a:pt x="32412" y="456"/>
                    <a:pt x="32318" y="456"/>
                  </a:cubicBezTo>
                  <a:cubicBezTo>
                    <a:pt x="32280" y="456"/>
                    <a:pt x="32243" y="455"/>
                    <a:pt x="32206" y="451"/>
                  </a:cubicBezTo>
                  <a:cubicBezTo>
                    <a:pt x="31824" y="407"/>
                    <a:pt x="31444" y="331"/>
                    <a:pt x="31063" y="287"/>
                  </a:cubicBezTo>
                  <a:cubicBezTo>
                    <a:pt x="30719" y="246"/>
                    <a:pt x="30373" y="231"/>
                    <a:pt x="30027" y="205"/>
                  </a:cubicBezTo>
                  <a:cubicBezTo>
                    <a:pt x="29961" y="198"/>
                    <a:pt x="29895" y="195"/>
                    <a:pt x="29829" y="193"/>
                  </a:cubicBezTo>
                  <a:cubicBezTo>
                    <a:pt x="29465" y="205"/>
                    <a:pt x="29099" y="237"/>
                    <a:pt x="28735" y="237"/>
                  </a:cubicBezTo>
                  <a:cubicBezTo>
                    <a:pt x="28647" y="237"/>
                    <a:pt x="28560" y="235"/>
                    <a:pt x="28473" y="231"/>
                  </a:cubicBezTo>
                  <a:cubicBezTo>
                    <a:pt x="27925" y="205"/>
                    <a:pt x="27380" y="122"/>
                    <a:pt x="26834" y="61"/>
                  </a:cubicBezTo>
                  <a:cubicBezTo>
                    <a:pt x="26670" y="44"/>
                    <a:pt x="26508" y="1"/>
                    <a:pt x="263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5"/>
            <p:cNvSpPr/>
            <p:nvPr/>
          </p:nvSpPr>
          <p:spPr>
            <a:xfrm>
              <a:off x="3281791" y="2932688"/>
              <a:ext cx="579261" cy="97015"/>
            </a:xfrm>
            <a:custGeom>
              <a:rect b="b" l="l" r="r" t="t"/>
              <a:pathLst>
                <a:path extrusionOk="0" h="5383" w="32141">
                  <a:moveTo>
                    <a:pt x="28572" y="0"/>
                  </a:moveTo>
                  <a:cubicBezTo>
                    <a:pt x="27991" y="0"/>
                    <a:pt x="27409" y="16"/>
                    <a:pt x="26829" y="24"/>
                  </a:cubicBezTo>
                  <a:cubicBezTo>
                    <a:pt x="26378" y="30"/>
                    <a:pt x="25927" y="44"/>
                    <a:pt x="25474" y="52"/>
                  </a:cubicBezTo>
                  <a:cubicBezTo>
                    <a:pt x="25463" y="52"/>
                    <a:pt x="25451" y="52"/>
                    <a:pt x="25440" y="52"/>
                  </a:cubicBezTo>
                  <a:cubicBezTo>
                    <a:pt x="25357" y="52"/>
                    <a:pt x="25274" y="48"/>
                    <a:pt x="25191" y="48"/>
                  </a:cubicBezTo>
                  <a:cubicBezTo>
                    <a:pt x="25151" y="48"/>
                    <a:pt x="25111" y="49"/>
                    <a:pt x="25071" y="52"/>
                  </a:cubicBezTo>
                  <a:cubicBezTo>
                    <a:pt x="24642" y="82"/>
                    <a:pt x="24216" y="126"/>
                    <a:pt x="23787" y="154"/>
                  </a:cubicBezTo>
                  <a:cubicBezTo>
                    <a:pt x="23699" y="160"/>
                    <a:pt x="23609" y="162"/>
                    <a:pt x="23519" y="162"/>
                  </a:cubicBezTo>
                  <a:cubicBezTo>
                    <a:pt x="23422" y="162"/>
                    <a:pt x="23325" y="160"/>
                    <a:pt x="23229" y="160"/>
                  </a:cubicBezTo>
                  <a:cubicBezTo>
                    <a:pt x="23006" y="160"/>
                    <a:pt x="22786" y="170"/>
                    <a:pt x="22582" y="232"/>
                  </a:cubicBezTo>
                  <a:cubicBezTo>
                    <a:pt x="22380" y="294"/>
                    <a:pt x="22181" y="305"/>
                    <a:pt x="21982" y="305"/>
                  </a:cubicBezTo>
                  <a:cubicBezTo>
                    <a:pt x="21876" y="305"/>
                    <a:pt x="21771" y="302"/>
                    <a:pt x="21665" y="302"/>
                  </a:cubicBezTo>
                  <a:cubicBezTo>
                    <a:pt x="21536" y="302"/>
                    <a:pt x="21406" y="306"/>
                    <a:pt x="21277" y="327"/>
                  </a:cubicBezTo>
                  <a:cubicBezTo>
                    <a:pt x="20870" y="391"/>
                    <a:pt x="20450" y="386"/>
                    <a:pt x="20040" y="438"/>
                  </a:cubicBezTo>
                  <a:cubicBezTo>
                    <a:pt x="19581" y="495"/>
                    <a:pt x="19126" y="630"/>
                    <a:pt x="18667" y="646"/>
                  </a:cubicBezTo>
                  <a:cubicBezTo>
                    <a:pt x="18014" y="669"/>
                    <a:pt x="17368" y="691"/>
                    <a:pt x="16732" y="857"/>
                  </a:cubicBezTo>
                  <a:cubicBezTo>
                    <a:pt x="16530" y="910"/>
                    <a:pt x="16320" y="926"/>
                    <a:pt x="16117" y="973"/>
                  </a:cubicBezTo>
                  <a:cubicBezTo>
                    <a:pt x="15656" y="1079"/>
                    <a:pt x="15199" y="1198"/>
                    <a:pt x="14739" y="1305"/>
                  </a:cubicBezTo>
                  <a:cubicBezTo>
                    <a:pt x="14181" y="1434"/>
                    <a:pt x="13622" y="1553"/>
                    <a:pt x="13065" y="1686"/>
                  </a:cubicBezTo>
                  <a:cubicBezTo>
                    <a:pt x="12669" y="1781"/>
                    <a:pt x="12278" y="1901"/>
                    <a:pt x="11881" y="1990"/>
                  </a:cubicBezTo>
                  <a:cubicBezTo>
                    <a:pt x="11553" y="2065"/>
                    <a:pt x="11218" y="2110"/>
                    <a:pt x="10886" y="2168"/>
                  </a:cubicBezTo>
                  <a:cubicBezTo>
                    <a:pt x="10429" y="2249"/>
                    <a:pt x="9973" y="2329"/>
                    <a:pt x="9517" y="2410"/>
                  </a:cubicBezTo>
                  <a:cubicBezTo>
                    <a:pt x="9514" y="2395"/>
                    <a:pt x="9512" y="2381"/>
                    <a:pt x="9509" y="2366"/>
                  </a:cubicBezTo>
                  <a:cubicBezTo>
                    <a:pt x="9423" y="2383"/>
                    <a:pt x="9336" y="2398"/>
                    <a:pt x="9249" y="2416"/>
                  </a:cubicBezTo>
                  <a:cubicBezTo>
                    <a:pt x="8859" y="2499"/>
                    <a:pt x="8470" y="2585"/>
                    <a:pt x="8080" y="2666"/>
                  </a:cubicBezTo>
                  <a:cubicBezTo>
                    <a:pt x="7535" y="2778"/>
                    <a:pt x="6984" y="2863"/>
                    <a:pt x="6447" y="3001"/>
                  </a:cubicBezTo>
                  <a:cubicBezTo>
                    <a:pt x="5775" y="3173"/>
                    <a:pt x="5111" y="3379"/>
                    <a:pt x="4449" y="3585"/>
                  </a:cubicBezTo>
                  <a:cubicBezTo>
                    <a:pt x="3609" y="3849"/>
                    <a:pt x="2771" y="4121"/>
                    <a:pt x="1937" y="4403"/>
                  </a:cubicBezTo>
                  <a:cubicBezTo>
                    <a:pt x="1331" y="4608"/>
                    <a:pt x="731" y="4832"/>
                    <a:pt x="132" y="5059"/>
                  </a:cubicBezTo>
                  <a:cubicBezTo>
                    <a:pt x="73" y="5082"/>
                    <a:pt x="12" y="5174"/>
                    <a:pt x="5" y="5240"/>
                  </a:cubicBezTo>
                  <a:cubicBezTo>
                    <a:pt x="0" y="5278"/>
                    <a:pt x="101" y="5362"/>
                    <a:pt x="157" y="5367"/>
                  </a:cubicBezTo>
                  <a:cubicBezTo>
                    <a:pt x="261" y="5374"/>
                    <a:pt x="368" y="5382"/>
                    <a:pt x="473" y="5382"/>
                  </a:cubicBezTo>
                  <a:cubicBezTo>
                    <a:pt x="565" y="5382"/>
                    <a:pt x="655" y="5376"/>
                    <a:pt x="743" y="5356"/>
                  </a:cubicBezTo>
                  <a:cubicBezTo>
                    <a:pt x="1103" y="5275"/>
                    <a:pt x="1456" y="5156"/>
                    <a:pt x="1809" y="5046"/>
                  </a:cubicBezTo>
                  <a:cubicBezTo>
                    <a:pt x="1973" y="4995"/>
                    <a:pt x="2127" y="4914"/>
                    <a:pt x="2292" y="4867"/>
                  </a:cubicBezTo>
                  <a:cubicBezTo>
                    <a:pt x="3180" y="4616"/>
                    <a:pt x="4071" y="4376"/>
                    <a:pt x="4958" y="4121"/>
                  </a:cubicBezTo>
                  <a:cubicBezTo>
                    <a:pt x="5308" y="4019"/>
                    <a:pt x="5643" y="3868"/>
                    <a:pt x="5995" y="3777"/>
                  </a:cubicBezTo>
                  <a:cubicBezTo>
                    <a:pt x="6467" y="3654"/>
                    <a:pt x="6948" y="3561"/>
                    <a:pt x="7427" y="3464"/>
                  </a:cubicBezTo>
                  <a:cubicBezTo>
                    <a:pt x="7920" y="3364"/>
                    <a:pt x="8415" y="3281"/>
                    <a:pt x="8906" y="3180"/>
                  </a:cubicBezTo>
                  <a:cubicBezTo>
                    <a:pt x="9424" y="3074"/>
                    <a:pt x="9937" y="2945"/>
                    <a:pt x="10456" y="2848"/>
                  </a:cubicBezTo>
                  <a:cubicBezTo>
                    <a:pt x="11015" y="2744"/>
                    <a:pt x="11583" y="2682"/>
                    <a:pt x="12141" y="2575"/>
                  </a:cubicBezTo>
                  <a:cubicBezTo>
                    <a:pt x="12796" y="2448"/>
                    <a:pt x="13448" y="2297"/>
                    <a:pt x="14100" y="2152"/>
                  </a:cubicBezTo>
                  <a:cubicBezTo>
                    <a:pt x="14396" y="2084"/>
                    <a:pt x="14690" y="1996"/>
                    <a:pt x="14987" y="1930"/>
                  </a:cubicBezTo>
                  <a:cubicBezTo>
                    <a:pt x="15285" y="1862"/>
                    <a:pt x="15587" y="1808"/>
                    <a:pt x="15888" y="1745"/>
                  </a:cubicBezTo>
                  <a:cubicBezTo>
                    <a:pt x="16278" y="1665"/>
                    <a:pt x="16663" y="1564"/>
                    <a:pt x="17056" y="1502"/>
                  </a:cubicBezTo>
                  <a:cubicBezTo>
                    <a:pt x="17514" y="1430"/>
                    <a:pt x="17976" y="1388"/>
                    <a:pt x="18437" y="1337"/>
                  </a:cubicBezTo>
                  <a:cubicBezTo>
                    <a:pt x="18882" y="1288"/>
                    <a:pt x="19327" y="1242"/>
                    <a:pt x="19771" y="1196"/>
                  </a:cubicBezTo>
                  <a:cubicBezTo>
                    <a:pt x="20244" y="1148"/>
                    <a:pt x="20716" y="1107"/>
                    <a:pt x="21188" y="1053"/>
                  </a:cubicBezTo>
                  <a:cubicBezTo>
                    <a:pt x="21435" y="1024"/>
                    <a:pt x="21682" y="935"/>
                    <a:pt x="21924" y="935"/>
                  </a:cubicBezTo>
                  <a:cubicBezTo>
                    <a:pt x="21946" y="935"/>
                    <a:pt x="21968" y="936"/>
                    <a:pt x="21990" y="937"/>
                  </a:cubicBezTo>
                  <a:cubicBezTo>
                    <a:pt x="22030" y="940"/>
                    <a:pt x="22071" y="941"/>
                    <a:pt x="22111" y="941"/>
                  </a:cubicBezTo>
                  <a:cubicBezTo>
                    <a:pt x="22431" y="941"/>
                    <a:pt x="22743" y="861"/>
                    <a:pt x="23066" y="861"/>
                  </a:cubicBezTo>
                  <a:cubicBezTo>
                    <a:pt x="23148" y="861"/>
                    <a:pt x="23230" y="866"/>
                    <a:pt x="23313" y="878"/>
                  </a:cubicBezTo>
                  <a:cubicBezTo>
                    <a:pt x="23370" y="887"/>
                    <a:pt x="23429" y="891"/>
                    <a:pt x="23488" y="891"/>
                  </a:cubicBezTo>
                  <a:cubicBezTo>
                    <a:pt x="23771" y="891"/>
                    <a:pt x="24065" y="804"/>
                    <a:pt x="24353" y="774"/>
                  </a:cubicBezTo>
                  <a:cubicBezTo>
                    <a:pt x="24387" y="770"/>
                    <a:pt x="24421" y="769"/>
                    <a:pt x="24455" y="769"/>
                  </a:cubicBezTo>
                  <a:cubicBezTo>
                    <a:pt x="24510" y="769"/>
                    <a:pt x="24564" y="772"/>
                    <a:pt x="24619" y="772"/>
                  </a:cubicBezTo>
                  <a:cubicBezTo>
                    <a:pt x="24629" y="772"/>
                    <a:pt x="24640" y="772"/>
                    <a:pt x="24650" y="771"/>
                  </a:cubicBezTo>
                  <a:cubicBezTo>
                    <a:pt x="24965" y="767"/>
                    <a:pt x="25279" y="769"/>
                    <a:pt x="25594" y="751"/>
                  </a:cubicBezTo>
                  <a:cubicBezTo>
                    <a:pt x="25839" y="737"/>
                    <a:pt x="26082" y="672"/>
                    <a:pt x="26327" y="672"/>
                  </a:cubicBezTo>
                  <a:cubicBezTo>
                    <a:pt x="26331" y="672"/>
                    <a:pt x="26336" y="672"/>
                    <a:pt x="26340" y="672"/>
                  </a:cubicBezTo>
                  <a:cubicBezTo>
                    <a:pt x="26720" y="672"/>
                    <a:pt x="27101" y="721"/>
                    <a:pt x="27481" y="721"/>
                  </a:cubicBezTo>
                  <a:cubicBezTo>
                    <a:pt x="28188" y="721"/>
                    <a:pt x="28894" y="693"/>
                    <a:pt x="29602" y="693"/>
                  </a:cubicBezTo>
                  <a:cubicBezTo>
                    <a:pt x="29641" y="693"/>
                    <a:pt x="29680" y="693"/>
                    <a:pt x="29719" y="694"/>
                  </a:cubicBezTo>
                  <a:cubicBezTo>
                    <a:pt x="30194" y="696"/>
                    <a:pt x="30669" y="740"/>
                    <a:pt x="31144" y="762"/>
                  </a:cubicBezTo>
                  <a:cubicBezTo>
                    <a:pt x="31271" y="768"/>
                    <a:pt x="31401" y="783"/>
                    <a:pt x="31528" y="783"/>
                  </a:cubicBezTo>
                  <a:cubicBezTo>
                    <a:pt x="31596" y="783"/>
                    <a:pt x="31663" y="779"/>
                    <a:pt x="31728" y="767"/>
                  </a:cubicBezTo>
                  <a:cubicBezTo>
                    <a:pt x="31849" y="744"/>
                    <a:pt x="31981" y="641"/>
                    <a:pt x="32053" y="534"/>
                  </a:cubicBezTo>
                  <a:cubicBezTo>
                    <a:pt x="32141" y="405"/>
                    <a:pt x="32081" y="237"/>
                    <a:pt x="31957" y="161"/>
                  </a:cubicBezTo>
                  <a:cubicBezTo>
                    <a:pt x="31828" y="87"/>
                    <a:pt x="31682" y="47"/>
                    <a:pt x="31533" y="47"/>
                  </a:cubicBezTo>
                  <a:cubicBezTo>
                    <a:pt x="31254" y="49"/>
                    <a:pt x="30973" y="106"/>
                    <a:pt x="30695" y="106"/>
                  </a:cubicBezTo>
                  <a:cubicBezTo>
                    <a:pt x="30675" y="106"/>
                    <a:pt x="30656" y="105"/>
                    <a:pt x="30636" y="105"/>
                  </a:cubicBezTo>
                  <a:cubicBezTo>
                    <a:pt x="30112" y="89"/>
                    <a:pt x="29587" y="13"/>
                    <a:pt x="29063" y="4"/>
                  </a:cubicBezTo>
                  <a:cubicBezTo>
                    <a:pt x="28899" y="1"/>
                    <a:pt x="28735" y="0"/>
                    <a:pt x="285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5"/>
            <p:cNvSpPr/>
            <p:nvPr/>
          </p:nvSpPr>
          <p:spPr>
            <a:xfrm>
              <a:off x="3280079" y="2872169"/>
              <a:ext cx="582109" cy="106819"/>
            </a:xfrm>
            <a:custGeom>
              <a:rect b="b" l="l" r="r" t="t"/>
              <a:pathLst>
                <a:path extrusionOk="0" h="5927" w="32299">
                  <a:moveTo>
                    <a:pt x="27649" y="1"/>
                  </a:moveTo>
                  <a:cubicBezTo>
                    <a:pt x="27228" y="1"/>
                    <a:pt x="26811" y="43"/>
                    <a:pt x="26390" y="66"/>
                  </a:cubicBezTo>
                  <a:cubicBezTo>
                    <a:pt x="25886" y="92"/>
                    <a:pt x="25385" y="148"/>
                    <a:pt x="24880" y="170"/>
                  </a:cubicBezTo>
                  <a:cubicBezTo>
                    <a:pt x="24853" y="171"/>
                    <a:pt x="24825" y="171"/>
                    <a:pt x="24797" y="171"/>
                  </a:cubicBezTo>
                  <a:cubicBezTo>
                    <a:pt x="24579" y="171"/>
                    <a:pt x="24359" y="142"/>
                    <a:pt x="24141" y="142"/>
                  </a:cubicBezTo>
                  <a:cubicBezTo>
                    <a:pt x="24096" y="142"/>
                    <a:pt x="24052" y="143"/>
                    <a:pt x="24008" y="146"/>
                  </a:cubicBezTo>
                  <a:cubicBezTo>
                    <a:pt x="23500" y="176"/>
                    <a:pt x="22994" y="241"/>
                    <a:pt x="22487" y="290"/>
                  </a:cubicBezTo>
                  <a:cubicBezTo>
                    <a:pt x="21976" y="340"/>
                    <a:pt x="21466" y="395"/>
                    <a:pt x="20954" y="438"/>
                  </a:cubicBezTo>
                  <a:cubicBezTo>
                    <a:pt x="20334" y="489"/>
                    <a:pt x="19714" y="525"/>
                    <a:pt x="19095" y="572"/>
                  </a:cubicBezTo>
                  <a:cubicBezTo>
                    <a:pt x="18963" y="582"/>
                    <a:pt x="18832" y="617"/>
                    <a:pt x="18699" y="626"/>
                  </a:cubicBezTo>
                  <a:cubicBezTo>
                    <a:pt x="18046" y="669"/>
                    <a:pt x="17390" y="675"/>
                    <a:pt x="16741" y="756"/>
                  </a:cubicBezTo>
                  <a:cubicBezTo>
                    <a:pt x="15948" y="854"/>
                    <a:pt x="15161" y="1012"/>
                    <a:pt x="14373" y="1148"/>
                  </a:cubicBezTo>
                  <a:cubicBezTo>
                    <a:pt x="13845" y="1239"/>
                    <a:pt x="13320" y="1345"/>
                    <a:pt x="12791" y="1427"/>
                  </a:cubicBezTo>
                  <a:cubicBezTo>
                    <a:pt x="12336" y="1497"/>
                    <a:pt x="11878" y="1540"/>
                    <a:pt x="11423" y="1599"/>
                  </a:cubicBezTo>
                  <a:cubicBezTo>
                    <a:pt x="10540" y="1711"/>
                    <a:pt x="9679" y="1936"/>
                    <a:pt x="8821" y="2167"/>
                  </a:cubicBezTo>
                  <a:cubicBezTo>
                    <a:pt x="8697" y="2200"/>
                    <a:pt x="8574" y="2239"/>
                    <a:pt x="8449" y="2270"/>
                  </a:cubicBezTo>
                  <a:cubicBezTo>
                    <a:pt x="8091" y="2354"/>
                    <a:pt x="7732" y="2432"/>
                    <a:pt x="7374" y="2520"/>
                  </a:cubicBezTo>
                  <a:cubicBezTo>
                    <a:pt x="7236" y="2554"/>
                    <a:pt x="7106" y="2616"/>
                    <a:pt x="6968" y="2652"/>
                  </a:cubicBezTo>
                  <a:cubicBezTo>
                    <a:pt x="6506" y="2773"/>
                    <a:pt x="6034" y="2867"/>
                    <a:pt x="5579" y="3009"/>
                  </a:cubicBezTo>
                  <a:cubicBezTo>
                    <a:pt x="5060" y="3171"/>
                    <a:pt x="4555" y="3375"/>
                    <a:pt x="4042" y="3554"/>
                  </a:cubicBezTo>
                  <a:cubicBezTo>
                    <a:pt x="3915" y="3598"/>
                    <a:pt x="3774" y="3599"/>
                    <a:pt x="3651" y="3651"/>
                  </a:cubicBezTo>
                  <a:cubicBezTo>
                    <a:pt x="3320" y="3790"/>
                    <a:pt x="2994" y="3944"/>
                    <a:pt x="2666" y="4093"/>
                  </a:cubicBezTo>
                  <a:cubicBezTo>
                    <a:pt x="2502" y="4168"/>
                    <a:pt x="2328" y="4227"/>
                    <a:pt x="2180" y="4324"/>
                  </a:cubicBezTo>
                  <a:cubicBezTo>
                    <a:pt x="1511" y="4761"/>
                    <a:pt x="928" y="5339"/>
                    <a:pt x="126" y="5551"/>
                  </a:cubicBezTo>
                  <a:cubicBezTo>
                    <a:pt x="118" y="5554"/>
                    <a:pt x="108" y="5557"/>
                    <a:pt x="106" y="5562"/>
                  </a:cubicBezTo>
                  <a:cubicBezTo>
                    <a:pt x="72" y="5651"/>
                    <a:pt x="1" y="5744"/>
                    <a:pt x="12" y="5827"/>
                  </a:cubicBezTo>
                  <a:cubicBezTo>
                    <a:pt x="23" y="5902"/>
                    <a:pt x="57" y="5926"/>
                    <a:pt x="101" y="5926"/>
                  </a:cubicBezTo>
                  <a:cubicBezTo>
                    <a:pt x="144" y="5926"/>
                    <a:pt x="195" y="5903"/>
                    <a:pt x="241" y="5883"/>
                  </a:cubicBezTo>
                  <a:cubicBezTo>
                    <a:pt x="655" y="5700"/>
                    <a:pt x="1071" y="5521"/>
                    <a:pt x="1481" y="5333"/>
                  </a:cubicBezTo>
                  <a:cubicBezTo>
                    <a:pt x="1811" y="5182"/>
                    <a:pt x="2146" y="5036"/>
                    <a:pt x="2459" y="4853"/>
                  </a:cubicBezTo>
                  <a:cubicBezTo>
                    <a:pt x="3066" y="4501"/>
                    <a:pt x="3717" y="4273"/>
                    <a:pt x="4384" y="4079"/>
                  </a:cubicBezTo>
                  <a:cubicBezTo>
                    <a:pt x="4759" y="3969"/>
                    <a:pt x="5129" y="3850"/>
                    <a:pt x="5497" y="3720"/>
                  </a:cubicBezTo>
                  <a:cubicBezTo>
                    <a:pt x="5751" y="3631"/>
                    <a:pt x="5987" y="3481"/>
                    <a:pt x="6245" y="3415"/>
                  </a:cubicBezTo>
                  <a:cubicBezTo>
                    <a:pt x="6871" y="3258"/>
                    <a:pt x="7507" y="3139"/>
                    <a:pt x="8134" y="2993"/>
                  </a:cubicBezTo>
                  <a:cubicBezTo>
                    <a:pt x="8529" y="2900"/>
                    <a:pt x="8920" y="2787"/>
                    <a:pt x="9310" y="2678"/>
                  </a:cubicBezTo>
                  <a:cubicBezTo>
                    <a:pt x="9758" y="2552"/>
                    <a:pt x="10201" y="2405"/>
                    <a:pt x="10652" y="2296"/>
                  </a:cubicBezTo>
                  <a:cubicBezTo>
                    <a:pt x="10934" y="2227"/>
                    <a:pt x="11230" y="2214"/>
                    <a:pt x="11517" y="2167"/>
                  </a:cubicBezTo>
                  <a:cubicBezTo>
                    <a:pt x="11873" y="2107"/>
                    <a:pt x="12225" y="2015"/>
                    <a:pt x="12582" y="1976"/>
                  </a:cubicBezTo>
                  <a:cubicBezTo>
                    <a:pt x="13038" y="1927"/>
                    <a:pt x="13498" y="1932"/>
                    <a:pt x="13955" y="1887"/>
                  </a:cubicBezTo>
                  <a:cubicBezTo>
                    <a:pt x="14260" y="1857"/>
                    <a:pt x="14560" y="1773"/>
                    <a:pt x="14866" y="1726"/>
                  </a:cubicBezTo>
                  <a:cubicBezTo>
                    <a:pt x="15455" y="1634"/>
                    <a:pt x="16044" y="1548"/>
                    <a:pt x="16634" y="1464"/>
                  </a:cubicBezTo>
                  <a:cubicBezTo>
                    <a:pt x="17154" y="1391"/>
                    <a:pt x="17673" y="1305"/>
                    <a:pt x="18195" y="1258"/>
                  </a:cubicBezTo>
                  <a:cubicBezTo>
                    <a:pt x="18767" y="1207"/>
                    <a:pt x="19343" y="1203"/>
                    <a:pt x="19917" y="1164"/>
                  </a:cubicBezTo>
                  <a:cubicBezTo>
                    <a:pt x="20495" y="1126"/>
                    <a:pt x="21072" y="1070"/>
                    <a:pt x="21649" y="1021"/>
                  </a:cubicBezTo>
                  <a:cubicBezTo>
                    <a:pt x="22025" y="990"/>
                    <a:pt x="22400" y="958"/>
                    <a:pt x="22777" y="929"/>
                  </a:cubicBezTo>
                  <a:cubicBezTo>
                    <a:pt x="23287" y="887"/>
                    <a:pt x="23795" y="842"/>
                    <a:pt x="24305" y="810"/>
                  </a:cubicBezTo>
                  <a:cubicBezTo>
                    <a:pt x="24733" y="783"/>
                    <a:pt x="25168" y="818"/>
                    <a:pt x="25585" y="746"/>
                  </a:cubicBezTo>
                  <a:cubicBezTo>
                    <a:pt x="25800" y="709"/>
                    <a:pt x="26014" y="696"/>
                    <a:pt x="26226" y="696"/>
                  </a:cubicBezTo>
                  <a:cubicBezTo>
                    <a:pt x="26650" y="696"/>
                    <a:pt x="27070" y="747"/>
                    <a:pt x="27492" y="761"/>
                  </a:cubicBezTo>
                  <a:cubicBezTo>
                    <a:pt x="27949" y="775"/>
                    <a:pt x="28406" y="828"/>
                    <a:pt x="28862" y="828"/>
                  </a:cubicBezTo>
                  <a:cubicBezTo>
                    <a:pt x="28900" y="828"/>
                    <a:pt x="28938" y="828"/>
                    <a:pt x="28975" y="827"/>
                  </a:cubicBezTo>
                  <a:cubicBezTo>
                    <a:pt x="29067" y="825"/>
                    <a:pt x="29159" y="824"/>
                    <a:pt x="29250" y="824"/>
                  </a:cubicBezTo>
                  <a:cubicBezTo>
                    <a:pt x="29778" y="824"/>
                    <a:pt x="30302" y="857"/>
                    <a:pt x="30824" y="942"/>
                  </a:cubicBezTo>
                  <a:cubicBezTo>
                    <a:pt x="31165" y="999"/>
                    <a:pt x="31509" y="1034"/>
                    <a:pt x="31873" y="1080"/>
                  </a:cubicBezTo>
                  <a:cubicBezTo>
                    <a:pt x="32023" y="1057"/>
                    <a:pt x="32221" y="1071"/>
                    <a:pt x="32264" y="842"/>
                  </a:cubicBezTo>
                  <a:cubicBezTo>
                    <a:pt x="32299" y="655"/>
                    <a:pt x="32174" y="511"/>
                    <a:pt x="31933" y="453"/>
                  </a:cubicBezTo>
                  <a:cubicBezTo>
                    <a:pt x="31811" y="422"/>
                    <a:pt x="31682" y="417"/>
                    <a:pt x="31558" y="390"/>
                  </a:cubicBezTo>
                  <a:cubicBezTo>
                    <a:pt x="31259" y="322"/>
                    <a:pt x="30962" y="237"/>
                    <a:pt x="30661" y="181"/>
                  </a:cubicBezTo>
                  <a:cubicBezTo>
                    <a:pt x="30426" y="138"/>
                    <a:pt x="30187" y="113"/>
                    <a:pt x="29946" y="104"/>
                  </a:cubicBezTo>
                  <a:cubicBezTo>
                    <a:pt x="29792" y="98"/>
                    <a:pt x="29638" y="97"/>
                    <a:pt x="29483" y="97"/>
                  </a:cubicBezTo>
                  <a:cubicBezTo>
                    <a:pt x="29412" y="97"/>
                    <a:pt x="29341" y="97"/>
                    <a:pt x="29270" y="97"/>
                  </a:cubicBezTo>
                  <a:cubicBezTo>
                    <a:pt x="28954" y="97"/>
                    <a:pt x="28638" y="93"/>
                    <a:pt x="28329" y="47"/>
                  </a:cubicBezTo>
                  <a:cubicBezTo>
                    <a:pt x="28101" y="13"/>
                    <a:pt x="27875" y="1"/>
                    <a:pt x="27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5"/>
            <p:cNvSpPr/>
            <p:nvPr/>
          </p:nvSpPr>
          <p:spPr>
            <a:xfrm>
              <a:off x="3308357" y="2782254"/>
              <a:ext cx="518778" cy="86941"/>
            </a:xfrm>
            <a:custGeom>
              <a:rect b="b" l="l" r="r" t="t"/>
              <a:pathLst>
                <a:path extrusionOk="0" h="4824" w="28785">
                  <a:moveTo>
                    <a:pt x="28471" y="0"/>
                  </a:moveTo>
                  <a:cubicBezTo>
                    <a:pt x="28464" y="0"/>
                    <a:pt x="28458" y="1"/>
                    <a:pt x="28452" y="1"/>
                  </a:cubicBezTo>
                  <a:cubicBezTo>
                    <a:pt x="28082" y="51"/>
                    <a:pt x="27716" y="138"/>
                    <a:pt x="27352" y="226"/>
                  </a:cubicBezTo>
                  <a:cubicBezTo>
                    <a:pt x="27188" y="265"/>
                    <a:pt x="27032" y="347"/>
                    <a:pt x="26867" y="393"/>
                  </a:cubicBezTo>
                  <a:cubicBezTo>
                    <a:pt x="26602" y="467"/>
                    <a:pt x="26333" y="525"/>
                    <a:pt x="26065" y="595"/>
                  </a:cubicBezTo>
                  <a:cubicBezTo>
                    <a:pt x="25567" y="725"/>
                    <a:pt x="25070" y="862"/>
                    <a:pt x="24570" y="992"/>
                  </a:cubicBezTo>
                  <a:cubicBezTo>
                    <a:pt x="24385" y="1039"/>
                    <a:pt x="24198" y="1095"/>
                    <a:pt x="24009" y="1104"/>
                  </a:cubicBezTo>
                  <a:cubicBezTo>
                    <a:pt x="23871" y="1111"/>
                    <a:pt x="23732" y="1113"/>
                    <a:pt x="23592" y="1113"/>
                  </a:cubicBezTo>
                  <a:cubicBezTo>
                    <a:pt x="23468" y="1113"/>
                    <a:pt x="23344" y="1112"/>
                    <a:pt x="23220" y="1112"/>
                  </a:cubicBezTo>
                  <a:cubicBezTo>
                    <a:pt x="23097" y="1112"/>
                    <a:pt x="22975" y="1113"/>
                    <a:pt x="22852" y="1118"/>
                  </a:cubicBezTo>
                  <a:cubicBezTo>
                    <a:pt x="22501" y="1131"/>
                    <a:pt x="22150" y="1188"/>
                    <a:pt x="21798" y="1197"/>
                  </a:cubicBezTo>
                  <a:cubicBezTo>
                    <a:pt x="21121" y="1215"/>
                    <a:pt x="20443" y="1205"/>
                    <a:pt x="19766" y="1222"/>
                  </a:cubicBezTo>
                  <a:cubicBezTo>
                    <a:pt x="19341" y="1233"/>
                    <a:pt x="18915" y="1287"/>
                    <a:pt x="18490" y="1299"/>
                  </a:cubicBezTo>
                  <a:cubicBezTo>
                    <a:pt x="18208" y="1307"/>
                    <a:pt x="17926" y="1307"/>
                    <a:pt x="17644" y="1307"/>
                  </a:cubicBezTo>
                  <a:cubicBezTo>
                    <a:pt x="17593" y="1307"/>
                    <a:pt x="17542" y="1307"/>
                    <a:pt x="17491" y="1307"/>
                  </a:cubicBezTo>
                  <a:cubicBezTo>
                    <a:pt x="17260" y="1307"/>
                    <a:pt x="17029" y="1308"/>
                    <a:pt x="16799" y="1312"/>
                  </a:cubicBezTo>
                  <a:cubicBezTo>
                    <a:pt x="16009" y="1325"/>
                    <a:pt x="15217" y="1330"/>
                    <a:pt x="14429" y="1376"/>
                  </a:cubicBezTo>
                  <a:cubicBezTo>
                    <a:pt x="13847" y="1411"/>
                    <a:pt x="13269" y="1508"/>
                    <a:pt x="12688" y="1579"/>
                  </a:cubicBezTo>
                  <a:cubicBezTo>
                    <a:pt x="12545" y="1598"/>
                    <a:pt x="12400" y="1649"/>
                    <a:pt x="12258" y="1649"/>
                  </a:cubicBezTo>
                  <a:cubicBezTo>
                    <a:pt x="12245" y="1649"/>
                    <a:pt x="12232" y="1649"/>
                    <a:pt x="12219" y="1648"/>
                  </a:cubicBezTo>
                  <a:cubicBezTo>
                    <a:pt x="12148" y="1643"/>
                    <a:pt x="12078" y="1640"/>
                    <a:pt x="12009" y="1640"/>
                  </a:cubicBezTo>
                  <a:cubicBezTo>
                    <a:pt x="11702" y="1640"/>
                    <a:pt x="11407" y="1691"/>
                    <a:pt x="11112" y="1805"/>
                  </a:cubicBezTo>
                  <a:cubicBezTo>
                    <a:pt x="10841" y="1910"/>
                    <a:pt x="10551" y="1967"/>
                    <a:pt x="10265" y="2028"/>
                  </a:cubicBezTo>
                  <a:cubicBezTo>
                    <a:pt x="10229" y="2036"/>
                    <a:pt x="10191" y="2038"/>
                    <a:pt x="10154" y="2038"/>
                  </a:cubicBezTo>
                  <a:cubicBezTo>
                    <a:pt x="10095" y="2038"/>
                    <a:pt x="10036" y="2033"/>
                    <a:pt x="9977" y="2033"/>
                  </a:cubicBezTo>
                  <a:cubicBezTo>
                    <a:pt x="9948" y="2033"/>
                    <a:pt x="9919" y="2034"/>
                    <a:pt x="9891" y="2038"/>
                  </a:cubicBezTo>
                  <a:cubicBezTo>
                    <a:pt x="9540" y="2091"/>
                    <a:pt x="9191" y="2152"/>
                    <a:pt x="8842" y="2219"/>
                  </a:cubicBezTo>
                  <a:cubicBezTo>
                    <a:pt x="8215" y="2337"/>
                    <a:pt x="7587" y="2450"/>
                    <a:pt x="6963" y="2590"/>
                  </a:cubicBezTo>
                  <a:cubicBezTo>
                    <a:pt x="6377" y="2722"/>
                    <a:pt x="5798" y="2893"/>
                    <a:pt x="5213" y="3032"/>
                  </a:cubicBezTo>
                  <a:cubicBezTo>
                    <a:pt x="4896" y="3106"/>
                    <a:pt x="4561" y="3112"/>
                    <a:pt x="4254" y="3209"/>
                  </a:cubicBezTo>
                  <a:cubicBezTo>
                    <a:pt x="3072" y="3583"/>
                    <a:pt x="1898" y="3982"/>
                    <a:pt x="722" y="4373"/>
                  </a:cubicBezTo>
                  <a:cubicBezTo>
                    <a:pt x="536" y="4435"/>
                    <a:pt x="346" y="4489"/>
                    <a:pt x="166" y="4569"/>
                  </a:cubicBezTo>
                  <a:cubicBezTo>
                    <a:pt x="97" y="4599"/>
                    <a:pt x="56" y="4692"/>
                    <a:pt x="0" y="4756"/>
                  </a:cubicBezTo>
                  <a:cubicBezTo>
                    <a:pt x="67" y="4778"/>
                    <a:pt x="137" y="4823"/>
                    <a:pt x="201" y="4823"/>
                  </a:cubicBezTo>
                  <a:cubicBezTo>
                    <a:pt x="207" y="4823"/>
                    <a:pt x="214" y="4823"/>
                    <a:pt x="220" y="4822"/>
                  </a:cubicBezTo>
                  <a:cubicBezTo>
                    <a:pt x="459" y="4785"/>
                    <a:pt x="696" y="4735"/>
                    <a:pt x="932" y="4677"/>
                  </a:cubicBezTo>
                  <a:cubicBezTo>
                    <a:pt x="1715" y="4489"/>
                    <a:pt x="2497" y="4297"/>
                    <a:pt x="3280" y="4103"/>
                  </a:cubicBezTo>
                  <a:cubicBezTo>
                    <a:pt x="3801" y="3973"/>
                    <a:pt x="4321" y="3835"/>
                    <a:pt x="4844" y="3715"/>
                  </a:cubicBezTo>
                  <a:cubicBezTo>
                    <a:pt x="5194" y="3635"/>
                    <a:pt x="5550" y="3587"/>
                    <a:pt x="5901" y="3511"/>
                  </a:cubicBezTo>
                  <a:cubicBezTo>
                    <a:pt x="6570" y="3367"/>
                    <a:pt x="7236" y="3205"/>
                    <a:pt x="7906" y="3064"/>
                  </a:cubicBezTo>
                  <a:cubicBezTo>
                    <a:pt x="8484" y="2944"/>
                    <a:pt x="9063" y="2841"/>
                    <a:pt x="9643" y="2731"/>
                  </a:cubicBezTo>
                  <a:cubicBezTo>
                    <a:pt x="9864" y="2689"/>
                    <a:pt x="10086" y="2645"/>
                    <a:pt x="10308" y="2607"/>
                  </a:cubicBezTo>
                  <a:cubicBezTo>
                    <a:pt x="10608" y="2555"/>
                    <a:pt x="10909" y="2513"/>
                    <a:pt x="11208" y="2459"/>
                  </a:cubicBezTo>
                  <a:cubicBezTo>
                    <a:pt x="11667" y="2377"/>
                    <a:pt x="12122" y="2268"/>
                    <a:pt x="12583" y="2207"/>
                  </a:cubicBezTo>
                  <a:cubicBezTo>
                    <a:pt x="13014" y="2151"/>
                    <a:pt x="13451" y="2144"/>
                    <a:pt x="13886" y="2109"/>
                  </a:cubicBezTo>
                  <a:cubicBezTo>
                    <a:pt x="14522" y="2057"/>
                    <a:pt x="15157" y="1991"/>
                    <a:pt x="15793" y="1949"/>
                  </a:cubicBezTo>
                  <a:cubicBezTo>
                    <a:pt x="15874" y="1943"/>
                    <a:pt x="15954" y="1940"/>
                    <a:pt x="16035" y="1939"/>
                  </a:cubicBezTo>
                  <a:cubicBezTo>
                    <a:pt x="16079" y="1938"/>
                    <a:pt x="16123" y="1938"/>
                    <a:pt x="16167" y="1938"/>
                  </a:cubicBezTo>
                  <a:cubicBezTo>
                    <a:pt x="16365" y="1938"/>
                    <a:pt x="16564" y="1945"/>
                    <a:pt x="16762" y="1945"/>
                  </a:cubicBezTo>
                  <a:cubicBezTo>
                    <a:pt x="16970" y="1945"/>
                    <a:pt x="17177" y="1946"/>
                    <a:pt x="17384" y="1946"/>
                  </a:cubicBezTo>
                  <a:cubicBezTo>
                    <a:pt x="17453" y="1946"/>
                    <a:pt x="17522" y="1946"/>
                    <a:pt x="17591" y="1946"/>
                  </a:cubicBezTo>
                  <a:cubicBezTo>
                    <a:pt x="17684" y="1946"/>
                    <a:pt x="17776" y="1945"/>
                    <a:pt x="17869" y="1942"/>
                  </a:cubicBezTo>
                  <a:cubicBezTo>
                    <a:pt x="18099" y="1937"/>
                    <a:pt x="18329" y="1898"/>
                    <a:pt x="18559" y="1898"/>
                  </a:cubicBezTo>
                  <a:cubicBezTo>
                    <a:pt x="18569" y="1898"/>
                    <a:pt x="18578" y="1898"/>
                    <a:pt x="18587" y="1898"/>
                  </a:cubicBezTo>
                  <a:cubicBezTo>
                    <a:pt x="19030" y="1905"/>
                    <a:pt x="19474" y="1947"/>
                    <a:pt x="19917" y="1947"/>
                  </a:cubicBezTo>
                  <a:cubicBezTo>
                    <a:pt x="19943" y="1947"/>
                    <a:pt x="19970" y="1947"/>
                    <a:pt x="19996" y="1947"/>
                  </a:cubicBezTo>
                  <a:cubicBezTo>
                    <a:pt x="20544" y="1939"/>
                    <a:pt x="21092" y="1883"/>
                    <a:pt x="21641" y="1865"/>
                  </a:cubicBezTo>
                  <a:cubicBezTo>
                    <a:pt x="22265" y="1844"/>
                    <a:pt x="22888" y="1853"/>
                    <a:pt x="23511" y="1827"/>
                  </a:cubicBezTo>
                  <a:cubicBezTo>
                    <a:pt x="23740" y="1818"/>
                    <a:pt x="23965" y="1739"/>
                    <a:pt x="24194" y="1702"/>
                  </a:cubicBezTo>
                  <a:cubicBezTo>
                    <a:pt x="24365" y="1674"/>
                    <a:pt x="24541" y="1676"/>
                    <a:pt x="24709" y="1641"/>
                  </a:cubicBezTo>
                  <a:cubicBezTo>
                    <a:pt x="24930" y="1595"/>
                    <a:pt x="25145" y="1528"/>
                    <a:pt x="25364" y="1468"/>
                  </a:cubicBezTo>
                  <a:cubicBezTo>
                    <a:pt x="25905" y="1319"/>
                    <a:pt x="26447" y="1168"/>
                    <a:pt x="26988" y="1019"/>
                  </a:cubicBezTo>
                  <a:cubicBezTo>
                    <a:pt x="27398" y="906"/>
                    <a:pt x="27791" y="727"/>
                    <a:pt x="28232" y="723"/>
                  </a:cubicBezTo>
                  <a:cubicBezTo>
                    <a:pt x="28373" y="722"/>
                    <a:pt x="28542" y="649"/>
                    <a:pt x="28641" y="551"/>
                  </a:cubicBezTo>
                  <a:cubicBezTo>
                    <a:pt x="28728" y="464"/>
                    <a:pt x="28784" y="286"/>
                    <a:pt x="28760" y="168"/>
                  </a:cubicBezTo>
                  <a:cubicBezTo>
                    <a:pt x="28744" y="95"/>
                    <a:pt x="28574" y="0"/>
                    <a:pt x="284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5"/>
            <p:cNvSpPr/>
            <p:nvPr/>
          </p:nvSpPr>
          <p:spPr>
            <a:xfrm>
              <a:off x="3344852" y="2722131"/>
              <a:ext cx="187470" cy="39379"/>
            </a:xfrm>
            <a:custGeom>
              <a:rect b="b" l="l" r="r" t="t"/>
              <a:pathLst>
                <a:path extrusionOk="0" h="2185" w="10402">
                  <a:moveTo>
                    <a:pt x="9959" y="0"/>
                  </a:moveTo>
                  <a:cubicBezTo>
                    <a:pt x="9939" y="0"/>
                    <a:pt x="9919" y="1"/>
                    <a:pt x="9898" y="4"/>
                  </a:cubicBezTo>
                  <a:cubicBezTo>
                    <a:pt x="9481" y="48"/>
                    <a:pt x="9065" y="107"/>
                    <a:pt x="8646" y="123"/>
                  </a:cubicBezTo>
                  <a:cubicBezTo>
                    <a:pt x="8134" y="140"/>
                    <a:pt x="7623" y="121"/>
                    <a:pt x="7146" y="359"/>
                  </a:cubicBezTo>
                  <a:cubicBezTo>
                    <a:pt x="7056" y="403"/>
                    <a:pt x="6942" y="398"/>
                    <a:pt x="6839" y="413"/>
                  </a:cubicBezTo>
                  <a:cubicBezTo>
                    <a:pt x="6091" y="518"/>
                    <a:pt x="5342" y="609"/>
                    <a:pt x="4599" y="731"/>
                  </a:cubicBezTo>
                  <a:cubicBezTo>
                    <a:pt x="4003" y="828"/>
                    <a:pt x="3415" y="958"/>
                    <a:pt x="2824" y="1077"/>
                  </a:cubicBezTo>
                  <a:cubicBezTo>
                    <a:pt x="2330" y="1179"/>
                    <a:pt x="1837" y="1281"/>
                    <a:pt x="1346" y="1393"/>
                  </a:cubicBezTo>
                  <a:cubicBezTo>
                    <a:pt x="963" y="1480"/>
                    <a:pt x="579" y="1572"/>
                    <a:pt x="204" y="1687"/>
                  </a:cubicBezTo>
                  <a:cubicBezTo>
                    <a:pt x="117" y="1713"/>
                    <a:pt x="1" y="1841"/>
                    <a:pt x="3" y="1918"/>
                  </a:cubicBezTo>
                  <a:cubicBezTo>
                    <a:pt x="7" y="2002"/>
                    <a:pt x="120" y="2103"/>
                    <a:pt x="210" y="2154"/>
                  </a:cubicBezTo>
                  <a:cubicBezTo>
                    <a:pt x="249" y="2177"/>
                    <a:pt x="300" y="2185"/>
                    <a:pt x="352" y="2185"/>
                  </a:cubicBezTo>
                  <a:cubicBezTo>
                    <a:pt x="394" y="2185"/>
                    <a:pt x="436" y="2180"/>
                    <a:pt x="475" y="2174"/>
                  </a:cubicBezTo>
                  <a:cubicBezTo>
                    <a:pt x="1073" y="2070"/>
                    <a:pt x="1671" y="1965"/>
                    <a:pt x="2267" y="1849"/>
                  </a:cubicBezTo>
                  <a:cubicBezTo>
                    <a:pt x="2677" y="1769"/>
                    <a:pt x="3081" y="1657"/>
                    <a:pt x="3492" y="1585"/>
                  </a:cubicBezTo>
                  <a:cubicBezTo>
                    <a:pt x="3964" y="1500"/>
                    <a:pt x="4441" y="1445"/>
                    <a:pt x="4916" y="1376"/>
                  </a:cubicBezTo>
                  <a:cubicBezTo>
                    <a:pt x="5325" y="1318"/>
                    <a:pt x="5734" y="1260"/>
                    <a:pt x="6144" y="1199"/>
                  </a:cubicBezTo>
                  <a:cubicBezTo>
                    <a:pt x="6402" y="1161"/>
                    <a:pt x="6660" y="1118"/>
                    <a:pt x="6918" y="1075"/>
                  </a:cubicBezTo>
                  <a:cubicBezTo>
                    <a:pt x="6940" y="1071"/>
                    <a:pt x="6960" y="1063"/>
                    <a:pt x="6981" y="1053"/>
                  </a:cubicBezTo>
                  <a:cubicBezTo>
                    <a:pt x="7218" y="957"/>
                    <a:pt x="7457" y="902"/>
                    <a:pt x="7716" y="902"/>
                  </a:cubicBezTo>
                  <a:cubicBezTo>
                    <a:pt x="7740" y="902"/>
                    <a:pt x="7765" y="903"/>
                    <a:pt x="7789" y="904"/>
                  </a:cubicBezTo>
                  <a:cubicBezTo>
                    <a:pt x="7799" y="904"/>
                    <a:pt x="7810" y="904"/>
                    <a:pt x="7820" y="904"/>
                  </a:cubicBezTo>
                  <a:cubicBezTo>
                    <a:pt x="8032" y="904"/>
                    <a:pt x="8246" y="819"/>
                    <a:pt x="8460" y="810"/>
                  </a:cubicBezTo>
                  <a:cubicBezTo>
                    <a:pt x="8643" y="804"/>
                    <a:pt x="8825" y="802"/>
                    <a:pt x="9008" y="802"/>
                  </a:cubicBezTo>
                  <a:cubicBezTo>
                    <a:pt x="9269" y="802"/>
                    <a:pt x="9530" y="806"/>
                    <a:pt x="9791" y="806"/>
                  </a:cubicBezTo>
                  <a:lnTo>
                    <a:pt x="9791" y="769"/>
                  </a:lnTo>
                  <a:lnTo>
                    <a:pt x="9949" y="769"/>
                  </a:lnTo>
                  <a:cubicBezTo>
                    <a:pt x="9951" y="770"/>
                    <a:pt x="9952" y="770"/>
                    <a:pt x="9954" y="770"/>
                  </a:cubicBezTo>
                  <a:cubicBezTo>
                    <a:pt x="10208" y="770"/>
                    <a:pt x="10401" y="587"/>
                    <a:pt x="10382" y="362"/>
                  </a:cubicBezTo>
                  <a:cubicBezTo>
                    <a:pt x="10363" y="145"/>
                    <a:pt x="10187" y="0"/>
                    <a:pt x="99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5"/>
            <p:cNvSpPr/>
            <p:nvPr/>
          </p:nvSpPr>
          <p:spPr>
            <a:xfrm>
              <a:off x="3348114" y="2676805"/>
              <a:ext cx="122535" cy="25286"/>
            </a:xfrm>
            <a:custGeom>
              <a:rect b="b" l="l" r="r" t="t"/>
              <a:pathLst>
                <a:path extrusionOk="0" h="1403" w="6799">
                  <a:moveTo>
                    <a:pt x="6217" y="0"/>
                  </a:moveTo>
                  <a:cubicBezTo>
                    <a:pt x="6192" y="0"/>
                    <a:pt x="6168" y="1"/>
                    <a:pt x="6143" y="3"/>
                  </a:cubicBezTo>
                  <a:cubicBezTo>
                    <a:pt x="5650" y="33"/>
                    <a:pt x="5158" y="68"/>
                    <a:pt x="4668" y="127"/>
                  </a:cubicBezTo>
                  <a:cubicBezTo>
                    <a:pt x="3967" y="211"/>
                    <a:pt x="3264" y="300"/>
                    <a:pt x="2568" y="419"/>
                  </a:cubicBezTo>
                  <a:cubicBezTo>
                    <a:pt x="1832" y="544"/>
                    <a:pt x="1102" y="704"/>
                    <a:pt x="369" y="853"/>
                  </a:cubicBezTo>
                  <a:cubicBezTo>
                    <a:pt x="294" y="867"/>
                    <a:pt x="223" y="895"/>
                    <a:pt x="158" y="935"/>
                  </a:cubicBezTo>
                  <a:cubicBezTo>
                    <a:pt x="13" y="1032"/>
                    <a:pt x="0" y="1220"/>
                    <a:pt x="144" y="1292"/>
                  </a:cubicBezTo>
                  <a:cubicBezTo>
                    <a:pt x="256" y="1348"/>
                    <a:pt x="392" y="1403"/>
                    <a:pt x="515" y="1403"/>
                  </a:cubicBezTo>
                  <a:cubicBezTo>
                    <a:pt x="527" y="1403"/>
                    <a:pt x="539" y="1402"/>
                    <a:pt x="551" y="1401"/>
                  </a:cubicBezTo>
                  <a:cubicBezTo>
                    <a:pt x="901" y="1366"/>
                    <a:pt x="1249" y="1289"/>
                    <a:pt x="1597" y="1234"/>
                  </a:cubicBezTo>
                  <a:cubicBezTo>
                    <a:pt x="2177" y="1142"/>
                    <a:pt x="2757" y="1049"/>
                    <a:pt x="3337" y="962"/>
                  </a:cubicBezTo>
                  <a:cubicBezTo>
                    <a:pt x="3852" y="887"/>
                    <a:pt x="4367" y="815"/>
                    <a:pt x="4884" y="749"/>
                  </a:cubicBezTo>
                  <a:cubicBezTo>
                    <a:pt x="5321" y="695"/>
                    <a:pt x="5758" y="653"/>
                    <a:pt x="6195" y="605"/>
                  </a:cubicBezTo>
                  <a:lnTo>
                    <a:pt x="6201" y="643"/>
                  </a:lnTo>
                  <a:cubicBezTo>
                    <a:pt x="6340" y="615"/>
                    <a:pt x="6492" y="615"/>
                    <a:pt x="6612" y="552"/>
                  </a:cubicBezTo>
                  <a:cubicBezTo>
                    <a:pt x="6700" y="506"/>
                    <a:pt x="6796" y="379"/>
                    <a:pt x="6797" y="288"/>
                  </a:cubicBezTo>
                  <a:cubicBezTo>
                    <a:pt x="6799" y="211"/>
                    <a:pt x="6680" y="96"/>
                    <a:pt x="6591" y="64"/>
                  </a:cubicBezTo>
                  <a:cubicBezTo>
                    <a:pt x="6470" y="22"/>
                    <a:pt x="6344" y="0"/>
                    <a:pt x="62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5"/>
            <p:cNvSpPr/>
            <p:nvPr/>
          </p:nvSpPr>
          <p:spPr>
            <a:xfrm>
              <a:off x="3299129" y="2576510"/>
              <a:ext cx="76866" cy="21014"/>
            </a:xfrm>
            <a:custGeom>
              <a:rect b="b" l="l" r="r" t="t"/>
              <a:pathLst>
                <a:path extrusionOk="0" h="1166" w="4265">
                  <a:moveTo>
                    <a:pt x="3800" y="1"/>
                  </a:moveTo>
                  <a:cubicBezTo>
                    <a:pt x="3094" y="1"/>
                    <a:pt x="2433" y="256"/>
                    <a:pt x="1750" y="379"/>
                  </a:cubicBezTo>
                  <a:cubicBezTo>
                    <a:pt x="1364" y="448"/>
                    <a:pt x="984" y="543"/>
                    <a:pt x="603" y="628"/>
                  </a:cubicBezTo>
                  <a:lnTo>
                    <a:pt x="594" y="589"/>
                  </a:lnTo>
                  <a:cubicBezTo>
                    <a:pt x="578" y="587"/>
                    <a:pt x="563" y="584"/>
                    <a:pt x="547" y="583"/>
                  </a:cubicBezTo>
                  <a:cubicBezTo>
                    <a:pt x="533" y="582"/>
                    <a:pt x="520" y="581"/>
                    <a:pt x="506" y="581"/>
                  </a:cubicBezTo>
                  <a:cubicBezTo>
                    <a:pt x="299" y="581"/>
                    <a:pt x="142" y="693"/>
                    <a:pt x="35" y="858"/>
                  </a:cubicBezTo>
                  <a:cubicBezTo>
                    <a:pt x="0" y="913"/>
                    <a:pt x="49" y="1103"/>
                    <a:pt x="91" y="1113"/>
                  </a:cubicBezTo>
                  <a:cubicBezTo>
                    <a:pt x="214" y="1144"/>
                    <a:pt x="345" y="1165"/>
                    <a:pt x="473" y="1165"/>
                  </a:cubicBezTo>
                  <a:cubicBezTo>
                    <a:pt x="518" y="1165"/>
                    <a:pt x="562" y="1162"/>
                    <a:pt x="605" y="1157"/>
                  </a:cubicBezTo>
                  <a:cubicBezTo>
                    <a:pt x="924" y="1117"/>
                    <a:pt x="1238" y="1036"/>
                    <a:pt x="1555" y="983"/>
                  </a:cubicBezTo>
                  <a:cubicBezTo>
                    <a:pt x="2038" y="903"/>
                    <a:pt x="2524" y="838"/>
                    <a:pt x="3007" y="754"/>
                  </a:cubicBezTo>
                  <a:cubicBezTo>
                    <a:pt x="3318" y="701"/>
                    <a:pt x="3635" y="648"/>
                    <a:pt x="3933" y="549"/>
                  </a:cubicBezTo>
                  <a:cubicBezTo>
                    <a:pt x="4067" y="504"/>
                    <a:pt x="4252" y="347"/>
                    <a:pt x="4258" y="236"/>
                  </a:cubicBezTo>
                  <a:cubicBezTo>
                    <a:pt x="4265" y="53"/>
                    <a:pt x="4064" y="8"/>
                    <a:pt x="3883" y="2"/>
                  </a:cubicBezTo>
                  <a:cubicBezTo>
                    <a:pt x="3856" y="1"/>
                    <a:pt x="3828" y="1"/>
                    <a:pt x="38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5"/>
            <p:cNvSpPr/>
            <p:nvPr/>
          </p:nvSpPr>
          <p:spPr>
            <a:xfrm>
              <a:off x="3266328" y="2540122"/>
              <a:ext cx="68810" cy="20167"/>
            </a:xfrm>
            <a:custGeom>
              <a:rect b="b" l="l" r="r" t="t"/>
              <a:pathLst>
                <a:path extrusionOk="0" h="1119" w="3818">
                  <a:moveTo>
                    <a:pt x="3151" y="0"/>
                  </a:moveTo>
                  <a:cubicBezTo>
                    <a:pt x="3101" y="0"/>
                    <a:pt x="3052" y="3"/>
                    <a:pt x="3005" y="10"/>
                  </a:cubicBezTo>
                  <a:cubicBezTo>
                    <a:pt x="2529" y="81"/>
                    <a:pt x="2057" y="176"/>
                    <a:pt x="1592" y="296"/>
                  </a:cubicBezTo>
                  <a:cubicBezTo>
                    <a:pt x="1140" y="408"/>
                    <a:pt x="698" y="555"/>
                    <a:pt x="255" y="697"/>
                  </a:cubicBezTo>
                  <a:cubicBezTo>
                    <a:pt x="130" y="737"/>
                    <a:pt x="0" y="820"/>
                    <a:pt x="62" y="979"/>
                  </a:cubicBezTo>
                  <a:cubicBezTo>
                    <a:pt x="104" y="1082"/>
                    <a:pt x="182" y="1119"/>
                    <a:pt x="277" y="1119"/>
                  </a:cubicBezTo>
                  <a:cubicBezTo>
                    <a:pt x="319" y="1119"/>
                    <a:pt x="364" y="1112"/>
                    <a:pt x="411" y="1100"/>
                  </a:cubicBezTo>
                  <a:cubicBezTo>
                    <a:pt x="813" y="998"/>
                    <a:pt x="1217" y="901"/>
                    <a:pt x="1623" y="816"/>
                  </a:cubicBezTo>
                  <a:cubicBezTo>
                    <a:pt x="1813" y="775"/>
                    <a:pt x="2011" y="773"/>
                    <a:pt x="2203" y="740"/>
                  </a:cubicBezTo>
                  <a:cubicBezTo>
                    <a:pt x="2505" y="688"/>
                    <a:pt x="2805" y="625"/>
                    <a:pt x="3106" y="566"/>
                  </a:cubicBezTo>
                  <a:cubicBezTo>
                    <a:pt x="3112" y="589"/>
                    <a:pt x="3116" y="610"/>
                    <a:pt x="3121" y="632"/>
                  </a:cubicBezTo>
                  <a:cubicBezTo>
                    <a:pt x="3308" y="587"/>
                    <a:pt x="3501" y="557"/>
                    <a:pt x="3679" y="490"/>
                  </a:cubicBezTo>
                  <a:cubicBezTo>
                    <a:pt x="3743" y="465"/>
                    <a:pt x="3818" y="345"/>
                    <a:pt x="3809" y="279"/>
                  </a:cubicBezTo>
                  <a:cubicBezTo>
                    <a:pt x="3800" y="201"/>
                    <a:pt x="3716" y="84"/>
                    <a:pt x="3646" y="69"/>
                  </a:cubicBezTo>
                  <a:cubicBezTo>
                    <a:pt x="3485" y="34"/>
                    <a:pt x="3315" y="0"/>
                    <a:pt x="31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75"/>
          <p:cNvGrpSpPr/>
          <p:nvPr/>
        </p:nvGrpSpPr>
        <p:grpSpPr>
          <a:xfrm>
            <a:off x="7582194" y="1448855"/>
            <a:ext cx="1750165" cy="1726303"/>
            <a:chOff x="4514494" y="3624067"/>
            <a:chExt cx="1750165" cy="1726303"/>
          </a:xfrm>
        </p:grpSpPr>
        <p:sp>
          <p:nvSpPr>
            <p:cNvPr id="827" name="Google Shape;827;p75"/>
            <p:cNvSpPr/>
            <p:nvPr/>
          </p:nvSpPr>
          <p:spPr>
            <a:xfrm>
              <a:off x="4514494" y="4106043"/>
              <a:ext cx="491618" cy="759162"/>
            </a:xfrm>
            <a:custGeom>
              <a:rect b="b" l="l" r="r" t="t"/>
              <a:pathLst>
                <a:path extrusionOk="0" h="42123" w="27278">
                  <a:moveTo>
                    <a:pt x="14622" y="0"/>
                  </a:moveTo>
                  <a:cubicBezTo>
                    <a:pt x="14576" y="0"/>
                    <a:pt x="14500" y="29"/>
                    <a:pt x="14446" y="43"/>
                  </a:cubicBezTo>
                  <a:cubicBezTo>
                    <a:pt x="14348" y="68"/>
                    <a:pt x="14251" y="100"/>
                    <a:pt x="14153" y="130"/>
                  </a:cubicBezTo>
                  <a:cubicBezTo>
                    <a:pt x="13975" y="183"/>
                    <a:pt x="13761" y="191"/>
                    <a:pt x="13624" y="297"/>
                  </a:cubicBezTo>
                  <a:cubicBezTo>
                    <a:pt x="13296" y="553"/>
                    <a:pt x="13001" y="853"/>
                    <a:pt x="12696" y="1138"/>
                  </a:cubicBezTo>
                  <a:cubicBezTo>
                    <a:pt x="12603" y="1224"/>
                    <a:pt x="12496" y="1304"/>
                    <a:pt x="12433" y="1410"/>
                  </a:cubicBezTo>
                  <a:cubicBezTo>
                    <a:pt x="12242" y="1728"/>
                    <a:pt x="12097" y="2063"/>
                    <a:pt x="12054" y="2441"/>
                  </a:cubicBezTo>
                  <a:cubicBezTo>
                    <a:pt x="12029" y="2647"/>
                    <a:pt x="11912" y="2844"/>
                    <a:pt x="11896" y="3050"/>
                  </a:cubicBezTo>
                  <a:cubicBezTo>
                    <a:pt x="11869" y="3406"/>
                    <a:pt x="11938" y="3775"/>
                    <a:pt x="11874" y="4121"/>
                  </a:cubicBezTo>
                  <a:cubicBezTo>
                    <a:pt x="11814" y="4446"/>
                    <a:pt x="11865" y="4746"/>
                    <a:pt x="11892" y="5057"/>
                  </a:cubicBezTo>
                  <a:cubicBezTo>
                    <a:pt x="11898" y="5130"/>
                    <a:pt x="11934" y="5214"/>
                    <a:pt x="11910" y="5273"/>
                  </a:cubicBezTo>
                  <a:cubicBezTo>
                    <a:pt x="11763" y="5634"/>
                    <a:pt x="11920" y="5965"/>
                    <a:pt x="11986" y="6309"/>
                  </a:cubicBezTo>
                  <a:cubicBezTo>
                    <a:pt x="12070" y="6743"/>
                    <a:pt x="12179" y="7183"/>
                    <a:pt x="12188" y="7620"/>
                  </a:cubicBezTo>
                  <a:cubicBezTo>
                    <a:pt x="12196" y="7999"/>
                    <a:pt x="12166" y="8379"/>
                    <a:pt x="12174" y="8764"/>
                  </a:cubicBezTo>
                  <a:cubicBezTo>
                    <a:pt x="12183" y="9271"/>
                    <a:pt x="12128" y="9799"/>
                    <a:pt x="11991" y="10288"/>
                  </a:cubicBezTo>
                  <a:cubicBezTo>
                    <a:pt x="11852" y="10783"/>
                    <a:pt x="11586" y="11245"/>
                    <a:pt x="11360" y="11714"/>
                  </a:cubicBezTo>
                  <a:cubicBezTo>
                    <a:pt x="11259" y="11923"/>
                    <a:pt x="11138" y="12130"/>
                    <a:pt x="10989" y="12309"/>
                  </a:cubicBezTo>
                  <a:cubicBezTo>
                    <a:pt x="10788" y="12552"/>
                    <a:pt x="10560" y="12777"/>
                    <a:pt x="10325" y="12991"/>
                  </a:cubicBezTo>
                  <a:cubicBezTo>
                    <a:pt x="10053" y="13238"/>
                    <a:pt x="9763" y="13467"/>
                    <a:pt x="9479" y="13701"/>
                  </a:cubicBezTo>
                  <a:cubicBezTo>
                    <a:pt x="9355" y="13804"/>
                    <a:pt x="9236" y="13923"/>
                    <a:pt x="9094" y="13992"/>
                  </a:cubicBezTo>
                  <a:cubicBezTo>
                    <a:pt x="8729" y="14170"/>
                    <a:pt x="8358" y="14336"/>
                    <a:pt x="7980" y="14485"/>
                  </a:cubicBezTo>
                  <a:cubicBezTo>
                    <a:pt x="7613" y="14632"/>
                    <a:pt x="7227" y="14733"/>
                    <a:pt x="6863" y="14889"/>
                  </a:cubicBezTo>
                  <a:cubicBezTo>
                    <a:pt x="6643" y="14982"/>
                    <a:pt x="6442" y="15130"/>
                    <a:pt x="6244" y="15269"/>
                  </a:cubicBezTo>
                  <a:cubicBezTo>
                    <a:pt x="5953" y="15473"/>
                    <a:pt x="5639" y="15660"/>
                    <a:pt x="5393" y="15912"/>
                  </a:cubicBezTo>
                  <a:cubicBezTo>
                    <a:pt x="5064" y="16250"/>
                    <a:pt x="4805" y="16650"/>
                    <a:pt x="4610" y="17089"/>
                  </a:cubicBezTo>
                  <a:cubicBezTo>
                    <a:pt x="4522" y="17287"/>
                    <a:pt x="4381" y="17461"/>
                    <a:pt x="4301" y="17662"/>
                  </a:cubicBezTo>
                  <a:cubicBezTo>
                    <a:pt x="4234" y="17829"/>
                    <a:pt x="4217" y="18016"/>
                    <a:pt x="4187" y="18195"/>
                  </a:cubicBezTo>
                  <a:cubicBezTo>
                    <a:pt x="4118" y="18594"/>
                    <a:pt x="4029" y="18991"/>
                    <a:pt x="3995" y="19392"/>
                  </a:cubicBezTo>
                  <a:cubicBezTo>
                    <a:pt x="3953" y="19894"/>
                    <a:pt x="3957" y="20400"/>
                    <a:pt x="3939" y="20906"/>
                  </a:cubicBezTo>
                  <a:cubicBezTo>
                    <a:pt x="3930" y="21167"/>
                    <a:pt x="3921" y="21429"/>
                    <a:pt x="3905" y="21689"/>
                  </a:cubicBezTo>
                  <a:cubicBezTo>
                    <a:pt x="3896" y="21861"/>
                    <a:pt x="3829" y="22043"/>
                    <a:pt x="3869" y="22200"/>
                  </a:cubicBezTo>
                  <a:cubicBezTo>
                    <a:pt x="3965" y="22588"/>
                    <a:pt x="3871" y="22956"/>
                    <a:pt x="3798" y="23323"/>
                  </a:cubicBezTo>
                  <a:cubicBezTo>
                    <a:pt x="3737" y="23632"/>
                    <a:pt x="3604" y="23929"/>
                    <a:pt x="3561" y="24239"/>
                  </a:cubicBezTo>
                  <a:cubicBezTo>
                    <a:pt x="3529" y="24463"/>
                    <a:pt x="3395" y="24616"/>
                    <a:pt x="3298" y="24790"/>
                  </a:cubicBezTo>
                  <a:cubicBezTo>
                    <a:pt x="3115" y="25118"/>
                    <a:pt x="2890" y="25422"/>
                    <a:pt x="2678" y="25734"/>
                  </a:cubicBezTo>
                  <a:cubicBezTo>
                    <a:pt x="2601" y="25847"/>
                    <a:pt x="2511" y="25952"/>
                    <a:pt x="2428" y="26064"/>
                  </a:cubicBezTo>
                  <a:cubicBezTo>
                    <a:pt x="2371" y="26142"/>
                    <a:pt x="2308" y="26217"/>
                    <a:pt x="2263" y="26303"/>
                  </a:cubicBezTo>
                  <a:cubicBezTo>
                    <a:pt x="2101" y="26610"/>
                    <a:pt x="1845" y="26817"/>
                    <a:pt x="1563" y="27008"/>
                  </a:cubicBezTo>
                  <a:cubicBezTo>
                    <a:pt x="1348" y="27153"/>
                    <a:pt x="1144" y="27316"/>
                    <a:pt x="939" y="27478"/>
                  </a:cubicBezTo>
                  <a:cubicBezTo>
                    <a:pt x="742" y="27633"/>
                    <a:pt x="545" y="27788"/>
                    <a:pt x="362" y="27957"/>
                  </a:cubicBezTo>
                  <a:cubicBezTo>
                    <a:pt x="261" y="28052"/>
                    <a:pt x="161" y="28165"/>
                    <a:pt x="105" y="28290"/>
                  </a:cubicBezTo>
                  <a:cubicBezTo>
                    <a:pt x="46" y="28427"/>
                    <a:pt x="36" y="28587"/>
                    <a:pt x="0" y="28760"/>
                  </a:cubicBezTo>
                  <a:cubicBezTo>
                    <a:pt x="194" y="28797"/>
                    <a:pt x="361" y="28815"/>
                    <a:pt x="520" y="28861"/>
                  </a:cubicBezTo>
                  <a:cubicBezTo>
                    <a:pt x="644" y="28897"/>
                    <a:pt x="776" y="28947"/>
                    <a:pt x="871" y="29029"/>
                  </a:cubicBezTo>
                  <a:cubicBezTo>
                    <a:pt x="995" y="29136"/>
                    <a:pt x="1092" y="29277"/>
                    <a:pt x="1191" y="29410"/>
                  </a:cubicBezTo>
                  <a:cubicBezTo>
                    <a:pt x="1416" y="29709"/>
                    <a:pt x="1804" y="29786"/>
                    <a:pt x="2036" y="30118"/>
                  </a:cubicBezTo>
                  <a:cubicBezTo>
                    <a:pt x="2256" y="30433"/>
                    <a:pt x="2672" y="30607"/>
                    <a:pt x="2989" y="30859"/>
                  </a:cubicBezTo>
                  <a:cubicBezTo>
                    <a:pt x="3291" y="31098"/>
                    <a:pt x="3628" y="31318"/>
                    <a:pt x="3856" y="31618"/>
                  </a:cubicBezTo>
                  <a:cubicBezTo>
                    <a:pt x="4207" y="32079"/>
                    <a:pt x="4717" y="32348"/>
                    <a:pt x="5098" y="32765"/>
                  </a:cubicBezTo>
                  <a:cubicBezTo>
                    <a:pt x="5231" y="32910"/>
                    <a:pt x="5442" y="32981"/>
                    <a:pt x="5588" y="33116"/>
                  </a:cubicBezTo>
                  <a:cubicBezTo>
                    <a:pt x="5874" y="33379"/>
                    <a:pt x="6135" y="33667"/>
                    <a:pt x="6415" y="33936"/>
                  </a:cubicBezTo>
                  <a:cubicBezTo>
                    <a:pt x="6571" y="34087"/>
                    <a:pt x="6746" y="34218"/>
                    <a:pt x="6910" y="34360"/>
                  </a:cubicBezTo>
                  <a:cubicBezTo>
                    <a:pt x="6947" y="34393"/>
                    <a:pt x="6972" y="34439"/>
                    <a:pt x="7011" y="34470"/>
                  </a:cubicBezTo>
                  <a:cubicBezTo>
                    <a:pt x="7140" y="34580"/>
                    <a:pt x="7270" y="34690"/>
                    <a:pt x="7406" y="34790"/>
                  </a:cubicBezTo>
                  <a:cubicBezTo>
                    <a:pt x="7576" y="34914"/>
                    <a:pt x="7767" y="35012"/>
                    <a:pt x="7923" y="35150"/>
                  </a:cubicBezTo>
                  <a:cubicBezTo>
                    <a:pt x="8208" y="35408"/>
                    <a:pt x="8474" y="35687"/>
                    <a:pt x="8750" y="35957"/>
                  </a:cubicBezTo>
                  <a:cubicBezTo>
                    <a:pt x="8822" y="36030"/>
                    <a:pt x="8900" y="36100"/>
                    <a:pt x="8981" y="36164"/>
                  </a:cubicBezTo>
                  <a:cubicBezTo>
                    <a:pt x="9214" y="36344"/>
                    <a:pt x="9460" y="36508"/>
                    <a:pt x="9687" y="36695"/>
                  </a:cubicBezTo>
                  <a:cubicBezTo>
                    <a:pt x="10091" y="37029"/>
                    <a:pt x="10485" y="37374"/>
                    <a:pt x="10881" y="37718"/>
                  </a:cubicBezTo>
                  <a:cubicBezTo>
                    <a:pt x="11100" y="37908"/>
                    <a:pt x="11292" y="38137"/>
                    <a:pt x="11534" y="38287"/>
                  </a:cubicBezTo>
                  <a:cubicBezTo>
                    <a:pt x="11903" y="38518"/>
                    <a:pt x="12237" y="38800"/>
                    <a:pt x="12527" y="39124"/>
                  </a:cubicBezTo>
                  <a:cubicBezTo>
                    <a:pt x="12688" y="39304"/>
                    <a:pt x="12857" y="39479"/>
                    <a:pt x="13035" y="39642"/>
                  </a:cubicBezTo>
                  <a:cubicBezTo>
                    <a:pt x="13431" y="40007"/>
                    <a:pt x="13900" y="40277"/>
                    <a:pt x="14284" y="40664"/>
                  </a:cubicBezTo>
                  <a:cubicBezTo>
                    <a:pt x="14775" y="41158"/>
                    <a:pt x="15312" y="41607"/>
                    <a:pt x="15830" y="42074"/>
                  </a:cubicBezTo>
                  <a:cubicBezTo>
                    <a:pt x="15852" y="42094"/>
                    <a:pt x="15889" y="42122"/>
                    <a:pt x="15911" y="42122"/>
                  </a:cubicBezTo>
                  <a:cubicBezTo>
                    <a:pt x="15913" y="42122"/>
                    <a:pt x="15916" y="42122"/>
                    <a:pt x="15918" y="42121"/>
                  </a:cubicBezTo>
                  <a:cubicBezTo>
                    <a:pt x="16069" y="42064"/>
                    <a:pt x="16259" y="42035"/>
                    <a:pt x="16355" y="41926"/>
                  </a:cubicBezTo>
                  <a:cubicBezTo>
                    <a:pt x="16656" y="41582"/>
                    <a:pt x="16907" y="41200"/>
                    <a:pt x="17008" y="40738"/>
                  </a:cubicBezTo>
                  <a:cubicBezTo>
                    <a:pt x="17023" y="40676"/>
                    <a:pt x="17061" y="40620"/>
                    <a:pt x="17093" y="40563"/>
                  </a:cubicBezTo>
                  <a:cubicBezTo>
                    <a:pt x="17315" y="40146"/>
                    <a:pt x="17545" y="39735"/>
                    <a:pt x="17757" y="39313"/>
                  </a:cubicBezTo>
                  <a:cubicBezTo>
                    <a:pt x="17862" y="39107"/>
                    <a:pt x="17924" y="38878"/>
                    <a:pt x="18021" y="38667"/>
                  </a:cubicBezTo>
                  <a:cubicBezTo>
                    <a:pt x="18111" y="38474"/>
                    <a:pt x="18335" y="38368"/>
                    <a:pt x="18349" y="38112"/>
                  </a:cubicBezTo>
                  <a:cubicBezTo>
                    <a:pt x="18356" y="37980"/>
                    <a:pt x="18462" y="37851"/>
                    <a:pt x="18532" y="37726"/>
                  </a:cubicBezTo>
                  <a:cubicBezTo>
                    <a:pt x="18692" y="37443"/>
                    <a:pt x="18870" y="37170"/>
                    <a:pt x="19018" y="36880"/>
                  </a:cubicBezTo>
                  <a:cubicBezTo>
                    <a:pt x="19189" y="36543"/>
                    <a:pt x="19333" y="36191"/>
                    <a:pt x="19493" y="35848"/>
                  </a:cubicBezTo>
                  <a:cubicBezTo>
                    <a:pt x="19742" y="35320"/>
                    <a:pt x="19992" y="34792"/>
                    <a:pt x="20247" y="34265"/>
                  </a:cubicBezTo>
                  <a:cubicBezTo>
                    <a:pt x="20421" y="33905"/>
                    <a:pt x="20605" y="33550"/>
                    <a:pt x="20780" y="33191"/>
                  </a:cubicBezTo>
                  <a:cubicBezTo>
                    <a:pt x="20925" y="32890"/>
                    <a:pt x="21059" y="32585"/>
                    <a:pt x="21207" y="32285"/>
                  </a:cubicBezTo>
                  <a:cubicBezTo>
                    <a:pt x="21304" y="32086"/>
                    <a:pt x="21421" y="31897"/>
                    <a:pt x="21517" y="31698"/>
                  </a:cubicBezTo>
                  <a:cubicBezTo>
                    <a:pt x="21573" y="31581"/>
                    <a:pt x="21588" y="31441"/>
                    <a:pt x="21654" y="31332"/>
                  </a:cubicBezTo>
                  <a:cubicBezTo>
                    <a:pt x="21829" y="31041"/>
                    <a:pt x="22051" y="30775"/>
                    <a:pt x="22203" y="30472"/>
                  </a:cubicBezTo>
                  <a:cubicBezTo>
                    <a:pt x="22556" y="29778"/>
                    <a:pt x="22878" y="29066"/>
                    <a:pt x="23215" y="28362"/>
                  </a:cubicBezTo>
                  <a:cubicBezTo>
                    <a:pt x="23301" y="28183"/>
                    <a:pt x="23406" y="28014"/>
                    <a:pt x="23492" y="27835"/>
                  </a:cubicBezTo>
                  <a:cubicBezTo>
                    <a:pt x="23573" y="27665"/>
                    <a:pt x="23670" y="27495"/>
                    <a:pt x="23708" y="27315"/>
                  </a:cubicBezTo>
                  <a:cubicBezTo>
                    <a:pt x="23765" y="27047"/>
                    <a:pt x="23872" y="26822"/>
                    <a:pt x="24060" y="26624"/>
                  </a:cubicBezTo>
                  <a:cubicBezTo>
                    <a:pt x="24137" y="26544"/>
                    <a:pt x="24182" y="26434"/>
                    <a:pt x="24233" y="26333"/>
                  </a:cubicBezTo>
                  <a:cubicBezTo>
                    <a:pt x="24360" y="26084"/>
                    <a:pt x="24480" y="25830"/>
                    <a:pt x="24606" y="25581"/>
                  </a:cubicBezTo>
                  <a:cubicBezTo>
                    <a:pt x="24674" y="25450"/>
                    <a:pt x="24752" y="25324"/>
                    <a:pt x="24821" y="25194"/>
                  </a:cubicBezTo>
                  <a:cubicBezTo>
                    <a:pt x="25013" y="24840"/>
                    <a:pt x="25213" y="24492"/>
                    <a:pt x="25390" y="24131"/>
                  </a:cubicBezTo>
                  <a:cubicBezTo>
                    <a:pt x="25506" y="23892"/>
                    <a:pt x="25570" y="23628"/>
                    <a:pt x="25686" y="23389"/>
                  </a:cubicBezTo>
                  <a:cubicBezTo>
                    <a:pt x="25891" y="22968"/>
                    <a:pt x="26112" y="22555"/>
                    <a:pt x="26336" y="22145"/>
                  </a:cubicBezTo>
                  <a:cubicBezTo>
                    <a:pt x="26405" y="22017"/>
                    <a:pt x="26544" y="21918"/>
                    <a:pt x="26584" y="21785"/>
                  </a:cubicBezTo>
                  <a:cubicBezTo>
                    <a:pt x="26712" y="21370"/>
                    <a:pt x="26848" y="20964"/>
                    <a:pt x="27087" y="20595"/>
                  </a:cubicBezTo>
                  <a:cubicBezTo>
                    <a:pt x="27278" y="20301"/>
                    <a:pt x="27215" y="20026"/>
                    <a:pt x="26945" y="19801"/>
                  </a:cubicBezTo>
                  <a:cubicBezTo>
                    <a:pt x="26903" y="19763"/>
                    <a:pt x="26875" y="19712"/>
                    <a:pt x="26866" y="19657"/>
                  </a:cubicBezTo>
                  <a:cubicBezTo>
                    <a:pt x="26819" y="19328"/>
                    <a:pt x="26794" y="18995"/>
                    <a:pt x="26734" y="18669"/>
                  </a:cubicBezTo>
                  <a:cubicBezTo>
                    <a:pt x="26648" y="18205"/>
                    <a:pt x="26408" y="18105"/>
                    <a:pt x="25941" y="18051"/>
                  </a:cubicBezTo>
                  <a:cubicBezTo>
                    <a:pt x="25821" y="18038"/>
                    <a:pt x="25700" y="18027"/>
                    <a:pt x="25582" y="18006"/>
                  </a:cubicBezTo>
                  <a:cubicBezTo>
                    <a:pt x="25382" y="17969"/>
                    <a:pt x="25185" y="17912"/>
                    <a:pt x="24983" y="17889"/>
                  </a:cubicBezTo>
                  <a:cubicBezTo>
                    <a:pt x="24912" y="17881"/>
                    <a:pt x="24840" y="17879"/>
                    <a:pt x="24767" y="17879"/>
                  </a:cubicBezTo>
                  <a:cubicBezTo>
                    <a:pt x="24725" y="17879"/>
                    <a:pt x="24683" y="17880"/>
                    <a:pt x="24641" y="17880"/>
                  </a:cubicBezTo>
                  <a:cubicBezTo>
                    <a:pt x="24545" y="17880"/>
                    <a:pt x="24450" y="17877"/>
                    <a:pt x="24357" y="17859"/>
                  </a:cubicBezTo>
                  <a:cubicBezTo>
                    <a:pt x="23969" y="17787"/>
                    <a:pt x="23585" y="17683"/>
                    <a:pt x="23202" y="17589"/>
                  </a:cubicBezTo>
                  <a:cubicBezTo>
                    <a:pt x="23108" y="17565"/>
                    <a:pt x="23009" y="17543"/>
                    <a:pt x="22928" y="17493"/>
                  </a:cubicBezTo>
                  <a:cubicBezTo>
                    <a:pt x="22690" y="17351"/>
                    <a:pt x="22482" y="17159"/>
                    <a:pt x="22184" y="17134"/>
                  </a:cubicBezTo>
                  <a:cubicBezTo>
                    <a:pt x="22075" y="17125"/>
                    <a:pt x="21963" y="17060"/>
                    <a:pt x="21869" y="16997"/>
                  </a:cubicBezTo>
                  <a:cubicBezTo>
                    <a:pt x="21539" y="16771"/>
                    <a:pt x="21214" y="16538"/>
                    <a:pt x="20893" y="16300"/>
                  </a:cubicBezTo>
                  <a:cubicBezTo>
                    <a:pt x="20846" y="16266"/>
                    <a:pt x="20835" y="16186"/>
                    <a:pt x="20799" y="16131"/>
                  </a:cubicBezTo>
                  <a:cubicBezTo>
                    <a:pt x="20739" y="16041"/>
                    <a:pt x="20749" y="15929"/>
                    <a:pt x="20719" y="15843"/>
                  </a:cubicBezTo>
                  <a:cubicBezTo>
                    <a:pt x="20618" y="15560"/>
                    <a:pt x="20442" y="15311"/>
                    <a:pt x="20209" y="15121"/>
                  </a:cubicBezTo>
                  <a:cubicBezTo>
                    <a:pt x="20007" y="14957"/>
                    <a:pt x="19836" y="14750"/>
                    <a:pt x="19673" y="14546"/>
                  </a:cubicBezTo>
                  <a:cubicBezTo>
                    <a:pt x="19521" y="14354"/>
                    <a:pt x="19384" y="14151"/>
                    <a:pt x="19262" y="13939"/>
                  </a:cubicBezTo>
                  <a:cubicBezTo>
                    <a:pt x="19187" y="13813"/>
                    <a:pt x="19165" y="13656"/>
                    <a:pt x="19089" y="13530"/>
                  </a:cubicBezTo>
                  <a:cubicBezTo>
                    <a:pt x="19003" y="13384"/>
                    <a:pt x="18815" y="13269"/>
                    <a:pt x="18795" y="13124"/>
                  </a:cubicBezTo>
                  <a:cubicBezTo>
                    <a:pt x="18734" y="12691"/>
                    <a:pt x="18469" y="12387"/>
                    <a:pt x="18226" y="12066"/>
                  </a:cubicBezTo>
                  <a:cubicBezTo>
                    <a:pt x="18129" y="11939"/>
                    <a:pt x="18009" y="11830"/>
                    <a:pt x="17908" y="11705"/>
                  </a:cubicBezTo>
                  <a:cubicBezTo>
                    <a:pt x="17800" y="11573"/>
                    <a:pt x="17629" y="11438"/>
                    <a:pt x="17615" y="11292"/>
                  </a:cubicBezTo>
                  <a:cubicBezTo>
                    <a:pt x="17594" y="11041"/>
                    <a:pt x="17438" y="10872"/>
                    <a:pt x="17356" y="10661"/>
                  </a:cubicBezTo>
                  <a:cubicBezTo>
                    <a:pt x="17340" y="10620"/>
                    <a:pt x="17341" y="10573"/>
                    <a:pt x="17340" y="10528"/>
                  </a:cubicBezTo>
                  <a:cubicBezTo>
                    <a:pt x="17333" y="10403"/>
                    <a:pt x="17344" y="10275"/>
                    <a:pt x="17321" y="10154"/>
                  </a:cubicBezTo>
                  <a:cubicBezTo>
                    <a:pt x="17276" y="9924"/>
                    <a:pt x="17210" y="9700"/>
                    <a:pt x="17157" y="9472"/>
                  </a:cubicBezTo>
                  <a:cubicBezTo>
                    <a:pt x="17119" y="9309"/>
                    <a:pt x="17106" y="9134"/>
                    <a:pt x="17047" y="8978"/>
                  </a:cubicBezTo>
                  <a:cubicBezTo>
                    <a:pt x="16901" y="8603"/>
                    <a:pt x="16732" y="8237"/>
                    <a:pt x="16580" y="7865"/>
                  </a:cubicBezTo>
                  <a:cubicBezTo>
                    <a:pt x="16532" y="7748"/>
                    <a:pt x="16514" y="7618"/>
                    <a:pt x="16474" y="7499"/>
                  </a:cubicBezTo>
                  <a:cubicBezTo>
                    <a:pt x="16353" y="7139"/>
                    <a:pt x="16024" y="6887"/>
                    <a:pt x="16027" y="6447"/>
                  </a:cubicBezTo>
                  <a:cubicBezTo>
                    <a:pt x="16030" y="6025"/>
                    <a:pt x="15904" y="5602"/>
                    <a:pt x="15847" y="5176"/>
                  </a:cubicBezTo>
                  <a:cubicBezTo>
                    <a:pt x="15829" y="5045"/>
                    <a:pt x="15882" y="4899"/>
                    <a:pt x="15847" y="4774"/>
                  </a:cubicBezTo>
                  <a:cubicBezTo>
                    <a:pt x="15751" y="4424"/>
                    <a:pt x="15699" y="4074"/>
                    <a:pt x="15738" y="3712"/>
                  </a:cubicBezTo>
                  <a:cubicBezTo>
                    <a:pt x="15798" y="3166"/>
                    <a:pt x="15621" y="2669"/>
                    <a:pt x="15423" y="2177"/>
                  </a:cubicBezTo>
                  <a:cubicBezTo>
                    <a:pt x="15379" y="2069"/>
                    <a:pt x="15259" y="2032"/>
                    <a:pt x="15262" y="1861"/>
                  </a:cubicBezTo>
                  <a:cubicBezTo>
                    <a:pt x="15266" y="1661"/>
                    <a:pt x="15105" y="1462"/>
                    <a:pt x="15025" y="1259"/>
                  </a:cubicBezTo>
                  <a:cubicBezTo>
                    <a:pt x="14897" y="936"/>
                    <a:pt x="14620" y="655"/>
                    <a:pt x="14754" y="255"/>
                  </a:cubicBezTo>
                  <a:cubicBezTo>
                    <a:pt x="14776" y="188"/>
                    <a:pt x="14713" y="71"/>
                    <a:pt x="14655" y="10"/>
                  </a:cubicBezTo>
                  <a:cubicBezTo>
                    <a:pt x="14648" y="3"/>
                    <a:pt x="14637" y="0"/>
                    <a:pt x="146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5"/>
            <p:cNvSpPr/>
            <p:nvPr/>
          </p:nvSpPr>
          <p:spPr>
            <a:xfrm>
              <a:off x="5087177" y="3819756"/>
              <a:ext cx="682476" cy="753773"/>
            </a:xfrm>
            <a:custGeom>
              <a:rect b="b" l="l" r="r" t="t"/>
              <a:pathLst>
                <a:path extrusionOk="0" h="41824" w="37868">
                  <a:moveTo>
                    <a:pt x="5596" y="1"/>
                  </a:moveTo>
                  <a:cubicBezTo>
                    <a:pt x="5146" y="1"/>
                    <a:pt x="4700" y="118"/>
                    <a:pt x="4254" y="204"/>
                  </a:cubicBezTo>
                  <a:cubicBezTo>
                    <a:pt x="4127" y="229"/>
                    <a:pt x="3976" y="361"/>
                    <a:pt x="3919" y="483"/>
                  </a:cubicBezTo>
                  <a:cubicBezTo>
                    <a:pt x="3693" y="977"/>
                    <a:pt x="3429" y="1469"/>
                    <a:pt x="3307" y="1991"/>
                  </a:cubicBezTo>
                  <a:cubicBezTo>
                    <a:pt x="3049" y="3090"/>
                    <a:pt x="2627" y="4127"/>
                    <a:pt x="2190" y="5157"/>
                  </a:cubicBezTo>
                  <a:cubicBezTo>
                    <a:pt x="1956" y="5711"/>
                    <a:pt x="1607" y="6218"/>
                    <a:pt x="1298" y="6739"/>
                  </a:cubicBezTo>
                  <a:cubicBezTo>
                    <a:pt x="1145" y="6997"/>
                    <a:pt x="1001" y="7277"/>
                    <a:pt x="790" y="7482"/>
                  </a:cubicBezTo>
                  <a:cubicBezTo>
                    <a:pt x="78" y="8174"/>
                    <a:pt x="0" y="9035"/>
                    <a:pt x="132" y="9928"/>
                  </a:cubicBezTo>
                  <a:cubicBezTo>
                    <a:pt x="239" y="10645"/>
                    <a:pt x="427" y="11353"/>
                    <a:pt x="604" y="12057"/>
                  </a:cubicBezTo>
                  <a:cubicBezTo>
                    <a:pt x="686" y="12380"/>
                    <a:pt x="801" y="12693"/>
                    <a:pt x="949" y="12992"/>
                  </a:cubicBezTo>
                  <a:cubicBezTo>
                    <a:pt x="1445" y="13996"/>
                    <a:pt x="1980" y="14981"/>
                    <a:pt x="2463" y="15990"/>
                  </a:cubicBezTo>
                  <a:cubicBezTo>
                    <a:pt x="2750" y="16585"/>
                    <a:pt x="3110" y="17159"/>
                    <a:pt x="3162" y="17851"/>
                  </a:cubicBezTo>
                  <a:cubicBezTo>
                    <a:pt x="3184" y="18152"/>
                    <a:pt x="3402" y="18321"/>
                    <a:pt x="3699" y="18474"/>
                  </a:cubicBezTo>
                  <a:cubicBezTo>
                    <a:pt x="4043" y="18269"/>
                    <a:pt x="4080" y="17949"/>
                    <a:pt x="4179" y="17671"/>
                  </a:cubicBezTo>
                  <a:cubicBezTo>
                    <a:pt x="4545" y="16655"/>
                    <a:pt x="5374" y="16097"/>
                    <a:pt x="6244" y="15585"/>
                  </a:cubicBezTo>
                  <a:cubicBezTo>
                    <a:pt x="6422" y="15480"/>
                    <a:pt x="6643" y="15441"/>
                    <a:pt x="6849" y="15392"/>
                  </a:cubicBezTo>
                  <a:cubicBezTo>
                    <a:pt x="6920" y="15375"/>
                    <a:pt x="6999" y="15367"/>
                    <a:pt x="7081" y="15367"/>
                  </a:cubicBezTo>
                  <a:cubicBezTo>
                    <a:pt x="7607" y="15367"/>
                    <a:pt x="8313" y="15690"/>
                    <a:pt x="8504" y="16105"/>
                  </a:cubicBezTo>
                  <a:cubicBezTo>
                    <a:pt x="8794" y="16739"/>
                    <a:pt x="9030" y="17408"/>
                    <a:pt x="8930" y="18124"/>
                  </a:cubicBezTo>
                  <a:cubicBezTo>
                    <a:pt x="8850" y="18693"/>
                    <a:pt x="8750" y="19266"/>
                    <a:pt x="8589" y="19816"/>
                  </a:cubicBezTo>
                  <a:cubicBezTo>
                    <a:pt x="8410" y="20430"/>
                    <a:pt x="8098" y="20997"/>
                    <a:pt x="7675" y="21478"/>
                  </a:cubicBezTo>
                  <a:cubicBezTo>
                    <a:pt x="7316" y="21886"/>
                    <a:pt x="6937" y="22291"/>
                    <a:pt x="6510" y="22623"/>
                  </a:cubicBezTo>
                  <a:cubicBezTo>
                    <a:pt x="5878" y="23116"/>
                    <a:pt x="5707" y="23843"/>
                    <a:pt x="5575" y="24525"/>
                  </a:cubicBezTo>
                  <a:cubicBezTo>
                    <a:pt x="5373" y="25576"/>
                    <a:pt x="5607" y="26624"/>
                    <a:pt x="5913" y="27654"/>
                  </a:cubicBezTo>
                  <a:cubicBezTo>
                    <a:pt x="6211" y="28654"/>
                    <a:pt x="6765" y="29524"/>
                    <a:pt x="7191" y="30458"/>
                  </a:cubicBezTo>
                  <a:cubicBezTo>
                    <a:pt x="7390" y="30893"/>
                    <a:pt x="7742" y="31178"/>
                    <a:pt x="8119" y="31432"/>
                  </a:cubicBezTo>
                  <a:cubicBezTo>
                    <a:pt x="8421" y="31635"/>
                    <a:pt x="8736" y="31820"/>
                    <a:pt x="9061" y="31984"/>
                  </a:cubicBezTo>
                  <a:cubicBezTo>
                    <a:pt x="9863" y="32393"/>
                    <a:pt x="10696" y="32684"/>
                    <a:pt x="11609" y="32684"/>
                  </a:cubicBezTo>
                  <a:cubicBezTo>
                    <a:pt x="11660" y="32684"/>
                    <a:pt x="11711" y="32683"/>
                    <a:pt x="11763" y="32681"/>
                  </a:cubicBezTo>
                  <a:cubicBezTo>
                    <a:pt x="11822" y="32679"/>
                    <a:pt x="11880" y="32678"/>
                    <a:pt x="11939" y="32678"/>
                  </a:cubicBezTo>
                  <a:cubicBezTo>
                    <a:pt x="12244" y="32678"/>
                    <a:pt x="12548" y="32703"/>
                    <a:pt x="12849" y="32751"/>
                  </a:cubicBezTo>
                  <a:cubicBezTo>
                    <a:pt x="13086" y="32788"/>
                    <a:pt x="13322" y="32809"/>
                    <a:pt x="13557" y="32809"/>
                  </a:cubicBezTo>
                  <a:cubicBezTo>
                    <a:pt x="13804" y="32809"/>
                    <a:pt x="14051" y="32786"/>
                    <a:pt x="14297" y="32735"/>
                  </a:cubicBezTo>
                  <a:cubicBezTo>
                    <a:pt x="14553" y="32682"/>
                    <a:pt x="14797" y="32657"/>
                    <a:pt x="15031" y="32657"/>
                  </a:cubicBezTo>
                  <a:cubicBezTo>
                    <a:pt x="16235" y="32657"/>
                    <a:pt x="17163" y="33322"/>
                    <a:pt x="17926" y="34288"/>
                  </a:cubicBezTo>
                  <a:cubicBezTo>
                    <a:pt x="18411" y="34902"/>
                    <a:pt x="18813" y="35600"/>
                    <a:pt x="19145" y="36310"/>
                  </a:cubicBezTo>
                  <a:cubicBezTo>
                    <a:pt x="19669" y="37423"/>
                    <a:pt x="20345" y="38404"/>
                    <a:pt x="21209" y="39276"/>
                  </a:cubicBezTo>
                  <a:cubicBezTo>
                    <a:pt x="21504" y="39573"/>
                    <a:pt x="21807" y="39787"/>
                    <a:pt x="22208" y="39850"/>
                  </a:cubicBezTo>
                  <a:cubicBezTo>
                    <a:pt x="22867" y="39955"/>
                    <a:pt x="23529" y="40044"/>
                    <a:pt x="24190" y="40138"/>
                  </a:cubicBezTo>
                  <a:cubicBezTo>
                    <a:pt x="24252" y="40147"/>
                    <a:pt x="24314" y="40152"/>
                    <a:pt x="24377" y="40152"/>
                  </a:cubicBezTo>
                  <a:cubicBezTo>
                    <a:pt x="24618" y="40152"/>
                    <a:pt x="24857" y="40083"/>
                    <a:pt x="25064" y="39953"/>
                  </a:cubicBezTo>
                  <a:cubicBezTo>
                    <a:pt x="25571" y="39638"/>
                    <a:pt x="26149" y="39572"/>
                    <a:pt x="26716" y="39484"/>
                  </a:cubicBezTo>
                  <a:cubicBezTo>
                    <a:pt x="26780" y="39473"/>
                    <a:pt x="26847" y="39469"/>
                    <a:pt x="26914" y="39469"/>
                  </a:cubicBezTo>
                  <a:cubicBezTo>
                    <a:pt x="27086" y="39469"/>
                    <a:pt x="27264" y="39499"/>
                    <a:pt x="27427" y="39545"/>
                  </a:cubicBezTo>
                  <a:cubicBezTo>
                    <a:pt x="27889" y="39676"/>
                    <a:pt x="28358" y="39804"/>
                    <a:pt x="28700" y="40194"/>
                  </a:cubicBezTo>
                  <a:cubicBezTo>
                    <a:pt x="28815" y="40327"/>
                    <a:pt x="28982" y="40447"/>
                    <a:pt x="29149" y="40498"/>
                  </a:cubicBezTo>
                  <a:cubicBezTo>
                    <a:pt x="29844" y="40707"/>
                    <a:pt x="30376" y="41139"/>
                    <a:pt x="30854" y="41665"/>
                  </a:cubicBezTo>
                  <a:cubicBezTo>
                    <a:pt x="30950" y="41771"/>
                    <a:pt x="31063" y="41823"/>
                    <a:pt x="31179" y="41823"/>
                  </a:cubicBezTo>
                  <a:cubicBezTo>
                    <a:pt x="31288" y="41823"/>
                    <a:pt x="31399" y="41777"/>
                    <a:pt x="31501" y="41685"/>
                  </a:cubicBezTo>
                  <a:cubicBezTo>
                    <a:pt x="31657" y="41545"/>
                    <a:pt x="31814" y="41386"/>
                    <a:pt x="31906" y="41203"/>
                  </a:cubicBezTo>
                  <a:cubicBezTo>
                    <a:pt x="32070" y="40880"/>
                    <a:pt x="32197" y="40537"/>
                    <a:pt x="32317" y="40194"/>
                  </a:cubicBezTo>
                  <a:cubicBezTo>
                    <a:pt x="32674" y="39164"/>
                    <a:pt x="33008" y="38126"/>
                    <a:pt x="33376" y="37100"/>
                  </a:cubicBezTo>
                  <a:cubicBezTo>
                    <a:pt x="33653" y="36330"/>
                    <a:pt x="33971" y="35577"/>
                    <a:pt x="34270" y="34816"/>
                  </a:cubicBezTo>
                  <a:cubicBezTo>
                    <a:pt x="34722" y="33661"/>
                    <a:pt x="35174" y="32505"/>
                    <a:pt x="35625" y="31348"/>
                  </a:cubicBezTo>
                  <a:cubicBezTo>
                    <a:pt x="35669" y="31235"/>
                    <a:pt x="35722" y="31126"/>
                    <a:pt x="35762" y="31012"/>
                  </a:cubicBezTo>
                  <a:cubicBezTo>
                    <a:pt x="36172" y="29840"/>
                    <a:pt x="36569" y="28665"/>
                    <a:pt x="36993" y="27498"/>
                  </a:cubicBezTo>
                  <a:cubicBezTo>
                    <a:pt x="37210" y="26901"/>
                    <a:pt x="37493" y="26328"/>
                    <a:pt x="37707" y="25730"/>
                  </a:cubicBezTo>
                  <a:cubicBezTo>
                    <a:pt x="37867" y="25277"/>
                    <a:pt x="37676" y="24976"/>
                    <a:pt x="37210" y="24852"/>
                  </a:cubicBezTo>
                  <a:cubicBezTo>
                    <a:pt x="36655" y="24705"/>
                    <a:pt x="36097" y="24569"/>
                    <a:pt x="35543" y="24418"/>
                  </a:cubicBezTo>
                  <a:cubicBezTo>
                    <a:pt x="35427" y="24385"/>
                    <a:pt x="35319" y="24330"/>
                    <a:pt x="35225" y="24255"/>
                  </a:cubicBezTo>
                  <a:cubicBezTo>
                    <a:pt x="33432" y="22814"/>
                    <a:pt x="33507" y="23124"/>
                    <a:pt x="32774" y="21014"/>
                  </a:cubicBezTo>
                  <a:cubicBezTo>
                    <a:pt x="31853" y="18362"/>
                    <a:pt x="29927" y="16879"/>
                    <a:pt x="27240" y="16294"/>
                  </a:cubicBezTo>
                  <a:cubicBezTo>
                    <a:pt x="26562" y="16147"/>
                    <a:pt x="25876" y="16025"/>
                    <a:pt x="25197" y="15881"/>
                  </a:cubicBezTo>
                  <a:cubicBezTo>
                    <a:pt x="25019" y="15842"/>
                    <a:pt x="24846" y="15781"/>
                    <a:pt x="24684" y="15700"/>
                  </a:cubicBezTo>
                  <a:cubicBezTo>
                    <a:pt x="24221" y="15472"/>
                    <a:pt x="23768" y="15230"/>
                    <a:pt x="23311" y="14994"/>
                  </a:cubicBezTo>
                  <a:cubicBezTo>
                    <a:pt x="22762" y="14710"/>
                    <a:pt x="22297" y="14291"/>
                    <a:pt x="21946" y="13818"/>
                  </a:cubicBezTo>
                  <a:cubicBezTo>
                    <a:pt x="21149" y="12751"/>
                    <a:pt x="20380" y="11654"/>
                    <a:pt x="20139" y="10290"/>
                  </a:cubicBezTo>
                  <a:cubicBezTo>
                    <a:pt x="20093" y="10026"/>
                    <a:pt x="19934" y="9785"/>
                    <a:pt x="19850" y="9526"/>
                  </a:cubicBezTo>
                  <a:cubicBezTo>
                    <a:pt x="19294" y="7801"/>
                    <a:pt x="17885" y="7069"/>
                    <a:pt x="16333" y="6529"/>
                  </a:cubicBezTo>
                  <a:cubicBezTo>
                    <a:pt x="16019" y="6420"/>
                    <a:pt x="15701" y="6369"/>
                    <a:pt x="15384" y="6369"/>
                  </a:cubicBezTo>
                  <a:cubicBezTo>
                    <a:pt x="14954" y="6369"/>
                    <a:pt x="14525" y="6462"/>
                    <a:pt x="14105" y="6629"/>
                  </a:cubicBezTo>
                  <a:cubicBezTo>
                    <a:pt x="13887" y="6717"/>
                    <a:pt x="13674" y="6755"/>
                    <a:pt x="13467" y="6755"/>
                  </a:cubicBezTo>
                  <a:cubicBezTo>
                    <a:pt x="13057" y="6755"/>
                    <a:pt x="12667" y="6604"/>
                    <a:pt x="12294" y="6385"/>
                  </a:cubicBezTo>
                  <a:cubicBezTo>
                    <a:pt x="11630" y="5992"/>
                    <a:pt x="11126" y="5446"/>
                    <a:pt x="10757" y="4758"/>
                  </a:cubicBezTo>
                  <a:cubicBezTo>
                    <a:pt x="10286" y="3878"/>
                    <a:pt x="9774" y="3018"/>
                    <a:pt x="9274" y="2152"/>
                  </a:cubicBezTo>
                  <a:cubicBezTo>
                    <a:pt x="8703" y="1161"/>
                    <a:pt x="7878" y="502"/>
                    <a:pt x="6750" y="244"/>
                  </a:cubicBezTo>
                  <a:cubicBezTo>
                    <a:pt x="6632" y="217"/>
                    <a:pt x="6508" y="202"/>
                    <a:pt x="6397" y="155"/>
                  </a:cubicBezTo>
                  <a:cubicBezTo>
                    <a:pt x="6129" y="42"/>
                    <a:pt x="5862" y="1"/>
                    <a:pt x="5596" y="1"/>
                  </a:cubicBezTo>
                  <a:close/>
                </a:path>
              </a:pathLst>
            </a:custGeom>
            <a:solidFill>
              <a:srgbClr val="53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5"/>
            <p:cNvSpPr/>
            <p:nvPr/>
          </p:nvSpPr>
          <p:spPr>
            <a:xfrm>
              <a:off x="4567895" y="3758065"/>
              <a:ext cx="579640" cy="812022"/>
            </a:xfrm>
            <a:custGeom>
              <a:rect b="b" l="l" r="r" t="t"/>
              <a:pathLst>
                <a:path extrusionOk="0" h="45056" w="32162">
                  <a:moveTo>
                    <a:pt x="25338" y="1"/>
                  </a:moveTo>
                  <a:cubicBezTo>
                    <a:pt x="25312" y="1"/>
                    <a:pt x="25286" y="2"/>
                    <a:pt x="25260" y="3"/>
                  </a:cubicBezTo>
                  <a:cubicBezTo>
                    <a:pt x="24190" y="38"/>
                    <a:pt x="23140" y="190"/>
                    <a:pt x="22173" y="676"/>
                  </a:cubicBezTo>
                  <a:cubicBezTo>
                    <a:pt x="21249" y="1140"/>
                    <a:pt x="20357" y="1680"/>
                    <a:pt x="19730" y="2519"/>
                  </a:cubicBezTo>
                  <a:cubicBezTo>
                    <a:pt x="19153" y="3289"/>
                    <a:pt x="18410" y="3850"/>
                    <a:pt x="17648" y="4401"/>
                  </a:cubicBezTo>
                  <a:cubicBezTo>
                    <a:pt x="17532" y="4486"/>
                    <a:pt x="17379" y="4530"/>
                    <a:pt x="17237" y="4569"/>
                  </a:cubicBezTo>
                  <a:cubicBezTo>
                    <a:pt x="16702" y="4720"/>
                    <a:pt x="16159" y="4759"/>
                    <a:pt x="15609" y="4759"/>
                  </a:cubicBezTo>
                  <a:cubicBezTo>
                    <a:pt x="15490" y="4759"/>
                    <a:pt x="15372" y="4757"/>
                    <a:pt x="15253" y="4754"/>
                  </a:cubicBezTo>
                  <a:cubicBezTo>
                    <a:pt x="15176" y="4752"/>
                    <a:pt x="15099" y="4751"/>
                    <a:pt x="15021" y="4751"/>
                  </a:cubicBezTo>
                  <a:cubicBezTo>
                    <a:pt x="14735" y="4751"/>
                    <a:pt x="14446" y="4767"/>
                    <a:pt x="14173" y="4832"/>
                  </a:cubicBezTo>
                  <a:cubicBezTo>
                    <a:pt x="13428" y="5009"/>
                    <a:pt x="12781" y="5421"/>
                    <a:pt x="12129" y="5807"/>
                  </a:cubicBezTo>
                  <a:cubicBezTo>
                    <a:pt x="11979" y="5895"/>
                    <a:pt x="11842" y="6040"/>
                    <a:pt x="11751" y="6190"/>
                  </a:cubicBezTo>
                  <a:cubicBezTo>
                    <a:pt x="11331" y="6890"/>
                    <a:pt x="10862" y="7565"/>
                    <a:pt x="10607" y="8355"/>
                  </a:cubicBezTo>
                  <a:cubicBezTo>
                    <a:pt x="10524" y="8611"/>
                    <a:pt x="10400" y="8867"/>
                    <a:pt x="10240" y="9083"/>
                  </a:cubicBezTo>
                  <a:cubicBezTo>
                    <a:pt x="9548" y="10016"/>
                    <a:pt x="8657" y="10686"/>
                    <a:pt x="7494" y="10891"/>
                  </a:cubicBezTo>
                  <a:cubicBezTo>
                    <a:pt x="6671" y="11036"/>
                    <a:pt x="5923" y="11344"/>
                    <a:pt x="5211" y="11756"/>
                  </a:cubicBezTo>
                  <a:cubicBezTo>
                    <a:pt x="4097" y="12404"/>
                    <a:pt x="3301" y="13287"/>
                    <a:pt x="2925" y="14570"/>
                  </a:cubicBezTo>
                  <a:cubicBezTo>
                    <a:pt x="2726" y="15255"/>
                    <a:pt x="2306" y="15877"/>
                    <a:pt x="1978" y="16524"/>
                  </a:cubicBezTo>
                  <a:cubicBezTo>
                    <a:pt x="1940" y="16599"/>
                    <a:pt x="1857" y="16661"/>
                    <a:pt x="1783" y="16710"/>
                  </a:cubicBezTo>
                  <a:cubicBezTo>
                    <a:pt x="1453" y="16923"/>
                    <a:pt x="1120" y="17134"/>
                    <a:pt x="782" y="17336"/>
                  </a:cubicBezTo>
                  <a:cubicBezTo>
                    <a:pt x="653" y="17412"/>
                    <a:pt x="502" y="17453"/>
                    <a:pt x="369" y="17526"/>
                  </a:cubicBezTo>
                  <a:cubicBezTo>
                    <a:pt x="113" y="17667"/>
                    <a:pt x="0" y="17874"/>
                    <a:pt x="37" y="18118"/>
                  </a:cubicBezTo>
                  <a:cubicBezTo>
                    <a:pt x="76" y="18363"/>
                    <a:pt x="247" y="18476"/>
                    <a:pt x="466" y="18532"/>
                  </a:cubicBezTo>
                  <a:cubicBezTo>
                    <a:pt x="583" y="18561"/>
                    <a:pt x="704" y="18574"/>
                    <a:pt x="823" y="18595"/>
                  </a:cubicBezTo>
                  <a:cubicBezTo>
                    <a:pt x="2491" y="18895"/>
                    <a:pt x="4140" y="19287"/>
                    <a:pt x="5814" y="19554"/>
                  </a:cubicBezTo>
                  <a:cubicBezTo>
                    <a:pt x="7099" y="19760"/>
                    <a:pt x="8382" y="19991"/>
                    <a:pt x="9662" y="20234"/>
                  </a:cubicBezTo>
                  <a:cubicBezTo>
                    <a:pt x="10274" y="20350"/>
                    <a:pt x="10579" y="20411"/>
                    <a:pt x="10867" y="20411"/>
                  </a:cubicBezTo>
                  <a:cubicBezTo>
                    <a:pt x="11154" y="20411"/>
                    <a:pt x="11424" y="20350"/>
                    <a:pt x="11966" y="20223"/>
                  </a:cubicBezTo>
                  <a:cubicBezTo>
                    <a:pt x="12022" y="20390"/>
                    <a:pt x="12077" y="20499"/>
                    <a:pt x="12095" y="20616"/>
                  </a:cubicBezTo>
                  <a:cubicBezTo>
                    <a:pt x="12224" y="21423"/>
                    <a:pt x="12319" y="22236"/>
                    <a:pt x="12473" y="23038"/>
                  </a:cubicBezTo>
                  <a:cubicBezTo>
                    <a:pt x="12765" y="24551"/>
                    <a:pt x="12915" y="26104"/>
                    <a:pt x="13651" y="27502"/>
                  </a:cubicBezTo>
                  <a:cubicBezTo>
                    <a:pt x="13705" y="27607"/>
                    <a:pt x="13711" y="27736"/>
                    <a:pt x="13753" y="27849"/>
                  </a:cubicBezTo>
                  <a:cubicBezTo>
                    <a:pt x="14097" y="28786"/>
                    <a:pt x="14367" y="29760"/>
                    <a:pt x="14805" y="30650"/>
                  </a:cubicBezTo>
                  <a:cubicBezTo>
                    <a:pt x="15664" y="32390"/>
                    <a:pt x="16670" y="34042"/>
                    <a:pt x="17912" y="35552"/>
                  </a:cubicBezTo>
                  <a:cubicBezTo>
                    <a:pt x="18843" y="36684"/>
                    <a:pt x="20024" y="37342"/>
                    <a:pt x="21380" y="37737"/>
                  </a:cubicBezTo>
                  <a:cubicBezTo>
                    <a:pt x="21927" y="37896"/>
                    <a:pt x="22509" y="37943"/>
                    <a:pt x="23078" y="38027"/>
                  </a:cubicBezTo>
                  <a:cubicBezTo>
                    <a:pt x="23304" y="38061"/>
                    <a:pt x="23480" y="38147"/>
                    <a:pt x="23592" y="38350"/>
                  </a:cubicBezTo>
                  <a:cubicBezTo>
                    <a:pt x="23694" y="38537"/>
                    <a:pt x="23822" y="38714"/>
                    <a:pt x="23896" y="38910"/>
                  </a:cubicBezTo>
                  <a:cubicBezTo>
                    <a:pt x="24173" y="39643"/>
                    <a:pt x="24398" y="40398"/>
                    <a:pt x="24707" y="41118"/>
                  </a:cubicBezTo>
                  <a:cubicBezTo>
                    <a:pt x="25184" y="42230"/>
                    <a:pt x="25726" y="43315"/>
                    <a:pt x="26068" y="44482"/>
                  </a:cubicBezTo>
                  <a:cubicBezTo>
                    <a:pt x="26110" y="44623"/>
                    <a:pt x="26200" y="44754"/>
                    <a:pt x="26291" y="44875"/>
                  </a:cubicBezTo>
                  <a:cubicBezTo>
                    <a:pt x="26379" y="44992"/>
                    <a:pt x="26527" y="45055"/>
                    <a:pt x="26668" y="45055"/>
                  </a:cubicBezTo>
                  <a:cubicBezTo>
                    <a:pt x="26737" y="45055"/>
                    <a:pt x="26804" y="45040"/>
                    <a:pt x="26861" y="45010"/>
                  </a:cubicBezTo>
                  <a:cubicBezTo>
                    <a:pt x="27045" y="44912"/>
                    <a:pt x="27114" y="44736"/>
                    <a:pt x="27091" y="44553"/>
                  </a:cubicBezTo>
                  <a:cubicBezTo>
                    <a:pt x="27069" y="44377"/>
                    <a:pt x="26997" y="44204"/>
                    <a:pt x="26924" y="44038"/>
                  </a:cubicBezTo>
                  <a:cubicBezTo>
                    <a:pt x="26609" y="43317"/>
                    <a:pt x="26274" y="42604"/>
                    <a:pt x="25966" y="41879"/>
                  </a:cubicBezTo>
                  <a:cubicBezTo>
                    <a:pt x="25480" y="40737"/>
                    <a:pt x="25007" y="39588"/>
                    <a:pt x="24537" y="38438"/>
                  </a:cubicBezTo>
                  <a:cubicBezTo>
                    <a:pt x="24497" y="38340"/>
                    <a:pt x="24512" y="38220"/>
                    <a:pt x="24501" y="38093"/>
                  </a:cubicBezTo>
                  <a:cubicBezTo>
                    <a:pt x="24990" y="37977"/>
                    <a:pt x="25444" y="37911"/>
                    <a:pt x="25868" y="37761"/>
                  </a:cubicBezTo>
                  <a:cubicBezTo>
                    <a:pt x="26664" y="37476"/>
                    <a:pt x="27501" y="37241"/>
                    <a:pt x="28217" y="36812"/>
                  </a:cubicBezTo>
                  <a:cubicBezTo>
                    <a:pt x="29663" y="35944"/>
                    <a:pt x="30613" y="34610"/>
                    <a:pt x="31283" y="33079"/>
                  </a:cubicBezTo>
                  <a:cubicBezTo>
                    <a:pt x="31415" y="32779"/>
                    <a:pt x="31463" y="32439"/>
                    <a:pt x="31525" y="32113"/>
                  </a:cubicBezTo>
                  <a:cubicBezTo>
                    <a:pt x="31546" y="32002"/>
                    <a:pt x="31503" y="31875"/>
                    <a:pt x="31472" y="31761"/>
                  </a:cubicBezTo>
                  <a:cubicBezTo>
                    <a:pt x="31438" y="31639"/>
                    <a:pt x="31318" y="31562"/>
                    <a:pt x="31204" y="31562"/>
                  </a:cubicBezTo>
                  <a:cubicBezTo>
                    <a:pt x="31142" y="31562"/>
                    <a:pt x="31082" y="31585"/>
                    <a:pt x="31038" y="31637"/>
                  </a:cubicBezTo>
                  <a:cubicBezTo>
                    <a:pt x="30907" y="31797"/>
                    <a:pt x="30801" y="31976"/>
                    <a:pt x="30724" y="32168"/>
                  </a:cubicBezTo>
                  <a:cubicBezTo>
                    <a:pt x="30409" y="32961"/>
                    <a:pt x="30096" y="33747"/>
                    <a:pt x="29446" y="34347"/>
                  </a:cubicBezTo>
                  <a:cubicBezTo>
                    <a:pt x="29294" y="34488"/>
                    <a:pt x="29207" y="34695"/>
                    <a:pt x="29072" y="34859"/>
                  </a:cubicBezTo>
                  <a:cubicBezTo>
                    <a:pt x="28880" y="35092"/>
                    <a:pt x="28685" y="35325"/>
                    <a:pt x="28471" y="35536"/>
                  </a:cubicBezTo>
                  <a:cubicBezTo>
                    <a:pt x="27984" y="36013"/>
                    <a:pt x="27338" y="36219"/>
                    <a:pt x="26752" y="36522"/>
                  </a:cubicBezTo>
                  <a:cubicBezTo>
                    <a:pt x="26512" y="36646"/>
                    <a:pt x="26256" y="36768"/>
                    <a:pt x="25994" y="36817"/>
                  </a:cubicBezTo>
                  <a:cubicBezTo>
                    <a:pt x="25280" y="36950"/>
                    <a:pt x="24562" y="37097"/>
                    <a:pt x="23840" y="37141"/>
                  </a:cubicBezTo>
                  <a:cubicBezTo>
                    <a:pt x="23655" y="37153"/>
                    <a:pt x="23471" y="37159"/>
                    <a:pt x="23288" y="37159"/>
                  </a:cubicBezTo>
                  <a:cubicBezTo>
                    <a:pt x="22035" y="37159"/>
                    <a:pt x="20848" y="36877"/>
                    <a:pt x="19836" y="36011"/>
                  </a:cubicBezTo>
                  <a:cubicBezTo>
                    <a:pt x="19537" y="35757"/>
                    <a:pt x="19222" y="35516"/>
                    <a:pt x="18953" y="35232"/>
                  </a:cubicBezTo>
                  <a:cubicBezTo>
                    <a:pt x="18141" y="34374"/>
                    <a:pt x="17328" y="33516"/>
                    <a:pt x="16843" y="32406"/>
                  </a:cubicBezTo>
                  <a:cubicBezTo>
                    <a:pt x="16624" y="31906"/>
                    <a:pt x="16368" y="31423"/>
                    <a:pt x="16078" y="30959"/>
                  </a:cubicBezTo>
                  <a:cubicBezTo>
                    <a:pt x="15608" y="30210"/>
                    <a:pt x="15208" y="29438"/>
                    <a:pt x="14957" y="28587"/>
                  </a:cubicBezTo>
                  <a:cubicBezTo>
                    <a:pt x="14854" y="28240"/>
                    <a:pt x="14680" y="27915"/>
                    <a:pt x="14569" y="27571"/>
                  </a:cubicBezTo>
                  <a:cubicBezTo>
                    <a:pt x="14245" y="26563"/>
                    <a:pt x="13929" y="25554"/>
                    <a:pt x="13628" y="24540"/>
                  </a:cubicBezTo>
                  <a:cubicBezTo>
                    <a:pt x="13560" y="24311"/>
                    <a:pt x="13542" y="24059"/>
                    <a:pt x="13547" y="23818"/>
                  </a:cubicBezTo>
                  <a:cubicBezTo>
                    <a:pt x="13560" y="23232"/>
                    <a:pt x="13453" y="22670"/>
                    <a:pt x="13252" y="22124"/>
                  </a:cubicBezTo>
                  <a:cubicBezTo>
                    <a:pt x="12936" y="21266"/>
                    <a:pt x="12826" y="20368"/>
                    <a:pt x="12693" y="19425"/>
                  </a:cubicBezTo>
                  <a:cubicBezTo>
                    <a:pt x="13139" y="19137"/>
                    <a:pt x="13351" y="18671"/>
                    <a:pt x="13572" y="18203"/>
                  </a:cubicBezTo>
                  <a:cubicBezTo>
                    <a:pt x="13882" y="17546"/>
                    <a:pt x="14231" y="16907"/>
                    <a:pt x="14547" y="16252"/>
                  </a:cubicBezTo>
                  <a:cubicBezTo>
                    <a:pt x="14826" y="15672"/>
                    <a:pt x="15312" y="15403"/>
                    <a:pt x="15914" y="15328"/>
                  </a:cubicBezTo>
                  <a:cubicBezTo>
                    <a:pt x="16027" y="15314"/>
                    <a:pt x="16141" y="15309"/>
                    <a:pt x="16256" y="15309"/>
                  </a:cubicBezTo>
                  <a:cubicBezTo>
                    <a:pt x="16444" y="15309"/>
                    <a:pt x="16634" y="15324"/>
                    <a:pt x="16820" y="15343"/>
                  </a:cubicBezTo>
                  <a:cubicBezTo>
                    <a:pt x="17002" y="15361"/>
                    <a:pt x="17183" y="15369"/>
                    <a:pt x="17364" y="15369"/>
                  </a:cubicBezTo>
                  <a:cubicBezTo>
                    <a:pt x="17818" y="15369"/>
                    <a:pt x="18268" y="15319"/>
                    <a:pt x="18722" y="15258"/>
                  </a:cubicBezTo>
                  <a:cubicBezTo>
                    <a:pt x="20171" y="15065"/>
                    <a:pt x="22075" y="13246"/>
                    <a:pt x="22199" y="11899"/>
                  </a:cubicBezTo>
                  <a:cubicBezTo>
                    <a:pt x="22252" y="11325"/>
                    <a:pt x="22587" y="10885"/>
                    <a:pt x="22984" y="10499"/>
                  </a:cubicBezTo>
                  <a:cubicBezTo>
                    <a:pt x="23385" y="10110"/>
                    <a:pt x="23784" y="9920"/>
                    <a:pt x="24218" y="9920"/>
                  </a:cubicBezTo>
                  <a:cubicBezTo>
                    <a:pt x="24505" y="9920"/>
                    <a:pt x="24806" y="10003"/>
                    <a:pt x="25132" y="10165"/>
                  </a:cubicBezTo>
                  <a:cubicBezTo>
                    <a:pt x="25214" y="10205"/>
                    <a:pt x="25288" y="10258"/>
                    <a:pt x="25367" y="10304"/>
                  </a:cubicBezTo>
                  <a:cubicBezTo>
                    <a:pt x="25809" y="10568"/>
                    <a:pt x="26276" y="10663"/>
                    <a:pt x="26763" y="10663"/>
                  </a:cubicBezTo>
                  <a:cubicBezTo>
                    <a:pt x="26938" y="10663"/>
                    <a:pt x="27116" y="10651"/>
                    <a:pt x="27295" y="10630"/>
                  </a:cubicBezTo>
                  <a:cubicBezTo>
                    <a:pt x="27916" y="10557"/>
                    <a:pt x="28446" y="10281"/>
                    <a:pt x="28987" y="10004"/>
                  </a:cubicBezTo>
                  <a:cubicBezTo>
                    <a:pt x="29745" y="9616"/>
                    <a:pt x="30163" y="9001"/>
                    <a:pt x="30364" y="8186"/>
                  </a:cubicBezTo>
                  <a:cubicBezTo>
                    <a:pt x="30501" y="7630"/>
                    <a:pt x="30710" y="7092"/>
                    <a:pt x="30903" y="6551"/>
                  </a:cubicBezTo>
                  <a:cubicBezTo>
                    <a:pt x="31289" y="5467"/>
                    <a:pt x="31685" y="4388"/>
                    <a:pt x="32075" y="3305"/>
                  </a:cubicBezTo>
                  <a:cubicBezTo>
                    <a:pt x="32105" y="3220"/>
                    <a:pt x="32138" y="3130"/>
                    <a:pt x="32141" y="3041"/>
                  </a:cubicBezTo>
                  <a:cubicBezTo>
                    <a:pt x="32146" y="2923"/>
                    <a:pt x="32162" y="2778"/>
                    <a:pt x="32104" y="2687"/>
                  </a:cubicBezTo>
                  <a:cubicBezTo>
                    <a:pt x="31755" y="2130"/>
                    <a:pt x="31518" y="1469"/>
                    <a:pt x="30834" y="1197"/>
                  </a:cubicBezTo>
                  <a:cubicBezTo>
                    <a:pt x="30525" y="1074"/>
                    <a:pt x="30220" y="934"/>
                    <a:pt x="29899" y="849"/>
                  </a:cubicBezTo>
                  <a:cubicBezTo>
                    <a:pt x="29286" y="683"/>
                    <a:pt x="28669" y="526"/>
                    <a:pt x="28044" y="410"/>
                  </a:cubicBezTo>
                  <a:cubicBezTo>
                    <a:pt x="27212" y="255"/>
                    <a:pt x="26371" y="142"/>
                    <a:pt x="25533" y="13"/>
                  </a:cubicBezTo>
                  <a:cubicBezTo>
                    <a:pt x="25468" y="5"/>
                    <a:pt x="25403" y="1"/>
                    <a:pt x="25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5"/>
            <p:cNvSpPr/>
            <p:nvPr/>
          </p:nvSpPr>
          <p:spPr>
            <a:xfrm>
              <a:off x="4897959" y="4140917"/>
              <a:ext cx="57474" cy="121165"/>
            </a:xfrm>
            <a:custGeom>
              <a:rect b="b" l="l" r="r" t="t"/>
              <a:pathLst>
                <a:path extrusionOk="0" h="6723" w="3189">
                  <a:moveTo>
                    <a:pt x="1138" y="1"/>
                  </a:moveTo>
                  <a:cubicBezTo>
                    <a:pt x="1040" y="1"/>
                    <a:pt x="938" y="58"/>
                    <a:pt x="849" y="190"/>
                  </a:cubicBezTo>
                  <a:cubicBezTo>
                    <a:pt x="889" y="455"/>
                    <a:pt x="926" y="754"/>
                    <a:pt x="981" y="1048"/>
                  </a:cubicBezTo>
                  <a:cubicBezTo>
                    <a:pt x="1133" y="1864"/>
                    <a:pt x="1107" y="2669"/>
                    <a:pt x="909" y="3477"/>
                  </a:cubicBezTo>
                  <a:cubicBezTo>
                    <a:pt x="752" y="4123"/>
                    <a:pt x="640" y="4768"/>
                    <a:pt x="274" y="5353"/>
                  </a:cubicBezTo>
                  <a:cubicBezTo>
                    <a:pt x="1" y="5787"/>
                    <a:pt x="184" y="6104"/>
                    <a:pt x="674" y="6353"/>
                  </a:cubicBezTo>
                  <a:cubicBezTo>
                    <a:pt x="1291" y="6668"/>
                    <a:pt x="1961" y="6660"/>
                    <a:pt x="2620" y="6721"/>
                  </a:cubicBezTo>
                  <a:cubicBezTo>
                    <a:pt x="2635" y="6722"/>
                    <a:pt x="2650" y="6723"/>
                    <a:pt x="2665" y="6723"/>
                  </a:cubicBezTo>
                  <a:cubicBezTo>
                    <a:pt x="2934" y="6723"/>
                    <a:pt x="3189" y="6510"/>
                    <a:pt x="3156" y="6343"/>
                  </a:cubicBezTo>
                  <a:cubicBezTo>
                    <a:pt x="3115" y="6131"/>
                    <a:pt x="2932" y="6074"/>
                    <a:pt x="2754" y="6027"/>
                  </a:cubicBezTo>
                  <a:cubicBezTo>
                    <a:pt x="2263" y="5896"/>
                    <a:pt x="1772" y="5769"/>
                    <a:pt x="1183" y="5614"/>
                  </a:cubicBezTo>
                  <a:cubicBezTo>
                    <a:pt x="1308" y="5293"/>
                    <a:pt x="1370" y="5093"/>
                    <a:pt x="1461" y="4906"/>
                  </a:cubicBezTo>
                  <a:cubicBezTo>
                    <a:pt x="1960" y="3894"/>
                    <a:pt x="1981" y="2806"/>
                    <a:pt x="1951" y="1717"/>
                  </a:cubicBezTo>
                  <a:cubicBezTo>
                    <a:pt x="1940" y="1355"/>
                    <a:pt x="1876" y="995"/>
                    <a:pt x="1764" y="650"/>
                  </a:cubicBezTo>
                  <a:cubicBezTo>
                    <a:pt x="1693" y="437"/>
                    <a:pt x="1512" y="243"/>
                    <a:pt x="1340" y="86"/>
                  </a:cubicBezTo>
                  <a:cubicBezTo>
                    <a:pt x="1279" y="31"/>
                    <a:pt x="1210" y="1"/>
                    <a:pt x="11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5"/>
            <p:cNvSpPr/>
            <p:nvPr/>
          </p:nvSpPr>
          <p:spPr>
            <a:xfrm>
              <a:off x="4936761" y="4247682"/>
              <a:ext cx="110262" cy="77226"/>
            </a:xfrm>
            <a:custGeom>
              <a:rect b="b" l="l" r="r" t="t"/>
              <a:pathLst>
                <a:path extrusionOk="0" h="4285" w="6118">
                  <a:moveTo>
                    <a:pt x="5685" y="0"/>
                  </a:moveTo>
                  <a:cubicBezTo>
                    <a:pt x="5586" y="0"/>
                    <a:pt x="5484" y="22"/>
                    <a:pt x="5413" y="69"/>
                  </a:cubicBezTo>
                  <a:cubicBezTo>
                    <a:pt x="5300" y="144"/>
                    <a:pt x="5251" y="311"/>
                    <a:pt x="5171" y="437"/>
                  </a:cubicBezTo>
                  <a:cubicBezTo>
                    <a:pt x="4979" y="740"/>
                    <a:pt x="4785" y="1043"/>
                    <a:pt x="4595" y="1346"/>
                  </a:cubicBezTo>
                  <a:cubicBezTo>
                    <a:pt x="4260" y="1880"/>
                    <a:pt x="3721" y="2175"/>
                    <a:pt x="3216" y="2500"/>
                  </a:cubicBezTo>
                  <a:cubicBezTo>
                    <a:pt x="2436" y="2999"/>
                    <a:pt x="1630" y="3445"/>
                    <a:pt x="662" y="3445"/>
                  </a:cubicBezTo>
                  <a:cubicBezTo>
                    <a:pt x="647" y="3445"/>
                    <a:pt x="631" y="3445"/>
                    <a:pt x="616" y="3445"/>
                  </a:cubicBezTo>
                  <a:cubicBezTo>
                    <a:pt x="611" y="3445"/>
                    <a:pt x="607" y="3445"/>
                    <a:pt x="602" y="3445"/>
                  </a:cubicBezTo>
                  <a:cubicBezTo>
                    <a:pt x="461" y="3445"/>
                    <a:pt x="295" y="3480"/>
                    <a:pt x="190" y="3561"/>
                  </a:cubicBezTo>
                  <a:cubicBezTo>
                    <a:pt x="88" y="3638"/>
                    <a:pt x="11" y="3801"/>
                    <a:pt x="5" y="3931"/>
                  </a:cubicBezTo>
                  <a:cubicBezTo>
                    <a:pt x="1" y="4007"/>
                    <a:pt x="143" y="4138"/>
                    <a:pt x="240" y="4164"/>
                  </a:cubicBezTo>
                  <a:cubicBezTo>
                    <a:pt x="471" y="4225"/>
                    <a:pt x="715" y="4237"/>
                    <a:pt x="1061" y="4285"/>
                  </a:cubicBezTo>
                  <a:cubicBezTo>
                    <a:pt x="1406" y="4199"/>
                    <a:pt x="1870" y="4152"/>
                    <a:pt x="2270" y="3968"/>
                  </a:cubicBezTo>
                  <a:cubicBezTo>
                    <a:pt x="2872" y="3693"/>
                    <a:pt x="3434" y="3330"/>
                    <a:pt x="4004" y="2990"/>
                  </a:cubicBezTo>
                  <a:cubicBezTo>
                    <a:pt x="4719" y="2564"/>
                    <a:pt x="5239" y="1928"/>
                    <a:pt x="5757" y="1299"/>
                  </a:cubicBezTo>
                  <a:cubicBezTo>
                    <a:pt x="5995" y="1010"/>
                    <a:pt x="6118" y="662"/>
                    <a:pt x="6028" y="281"/>
                  </a:cubicBezTo>
                  <a:cubicBezTo>
                    <a:pt x="6003" y="180"/>
                    <a:pt x="5916" y="38"/>
                    <a:pt x="5831" y="17"/>
                  </a:cubicBezTo>
                  <a:cubicBezTo>
                    <a:pt x="5787" y="6"/>
                    <a:pt x="5736" y="0"/>
                    <a:pt x="5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5"/>
            <p:cNvSpPr/>
            <p:nvPr/>
          </p:nvSpPr>
          <p:spPr>
            <a:xfrm>
              <a:off x="5176244" y="4132050"/>
              <a:ext cx="56122" cy="67278"/>
            </a:xfrm>
            <a:custGeom>
              <a:rect b="b" l="l" r="r" t="t"/>
              <a:pathLst>
                <a:path extrusionOk="0" h="3733" w="3114">
                  <a:moveTo>
                    <a:pt x="1727" y="0"/>
                  </a:moveTo>
                  <a:cubicBezTo>
                    <a:pt x="1563" y="0"/>
                    <a:pt x="1395" y="36"/>
                    <a:pt x="1228" y="108"/>
                  </a:cubicBezTo>
                  <a:cubicBezTo>
                    <a:pt x="802" y="290"/>
                    <a:pt x="455" y="612"/>
                    <a:pt x="301" y="1062"/>
                  </a:cubicBezTo>
                  <a:cubicBezTo>
                    <a:pt x="114" y="1610"/>
                    <a:pt x="0" y="2185"/>
                    <a:pt x="78" y="2764"/>
                  </a:cubicBezTo>
                  <a:cubicBezTo>
                    <a:pt x="123" y="3101"/>
                    <a:pt x="189" y="3473"/>
                    <a:pt x="678" y="3732"/>
                  </a:cubicBezTo>
                  <a:cubicBezTo>
                    <a:pt x="785" y="2981"/>
                    <a:pt x="881" y="2355"/>
                    <a:pt x="960" y="1728"/>
                  </a:cubicBezTo>
                  <a:cubicBezTo>
                    <a:pt x="1031" y="1162"/>
                    <a:pt x="1392" y="916"/>
                    <a:pt x="1882" y="788"/>
                  </a:cubicBezTo>
                  <a:cubicBezTo>
                    <a:pt x="2106" y="1036"/>
                    <a:pt x="2206" y="1278"/>
                    <a:pt x="2153" y="1569"/>
                  </a:cubicBezTo>
                  <a:cubicBezTo>
                    <a:pt x="2136" y="1657"/>
                    <a:pt x="2097" y="1744"/>
                    <a:pt x="2095" y="1833"/>
                  </a:cubicBezTo>
                  <a:cubicBezTo>
                    <a:pt x="2091" y="2058"/>
                    <a:pt x="2235" y="2261"/>
                    <a:pt x="2428" y="2329"/>
                  </a:cubicBezTo>
                  <a:cubicBezTo>
                    <a:pt x="2463" y="2342"/>
                    <a:pt x="2500" y="2347"/>
                    <a:pt x="2539" y="2347"/>
                  </a:cubicBezTo>
                  <a:cubicBezTo>
                    <a:pt x="2725" y="2347"/>
                    <a:pt x="2943" y="2217"/>
                    <a:pt x="3027" y="2027"/>
                  </a:cubicBezTo>
                  <a:cubicBezTo>
                    <a:pt x="3075" y="1919"/>
                    <a:pt x="3114" y="1795"/>
                    <a:pt x="3113" y="1679"/>
                  </a:cubicBezTo>
                  <a:cubicBezTo>
                    <a:pt x="3105" y="1140"/>
                    <a:pt x="2923" y="663"/>
                    <a:pt x="2511" y="307"/>
                  </a:cubicBezTo>
                  <a:cubicBezTo>
                    <a:pt x="2273" y="103"/>
                    <a:pt x="2005" y="0"/>
                    <a:pt x="17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5"/>
            <p:cNvSpPr/>
            <p:nvPr/>
          </p:nvSpPr>
          <p:spPr>
            <a:xfrm>
              <a:off x="5004796" y="4095842"/>
              <a:ext cx="35504" cy="45381"/>
            </a:xfrm>
            <a:custGeom>
              <a:rect b="b" l="l" r="r" t="t"/>
              <a:pathLst>
                <a:path extrusionOk="0" h="2518" w="1970">
                  <a:moveTo>
                    <a:pt x="697" y="0"/>
                  </a:moveTo>
                  <a:cubicBezTo>
                    <a:pt x="402" y="0"/>
                    <a:pt x="126" y="203"/>
                    <a:pt x="82" y="510"/>
                  </a:cubicBezTo>
                  <a:cubicBezTo>
                    <a:pt x="65" y="628"/>
                    <a:pt x="79" y="750"/>
                    <a:pt x="79" y="894"/>
                  </a:cubicBezTo>
                  <a:cubicBezTo>
                    <a:pt x="1" y="1380"/>
                    <a:pt x="201" y="1821"/>
                    <a:pt x="464" y="2228"/>
                  </a:cubicBezTo>
                  <a:cubicBezTo>
                    <a:pt x="591" y="2425"/>
                    <a:pt x="803" y="2518"/>
                    <a:pt x="1018" y="2518"/>
                  </a:cubicBezTo>
                  <a:cubicBezTo>
                    <a:pt x="1277" y="2518"/>
                    <a:pt x="1541" y="2382"/>
                    <a:pt x="1664" y="2129"/>
                  </a:cubicBezTo>
                  <a:cubicBezTo>
                    <a:pt x="1970" y="1503"/>
                    <a:pt x="1594" y="370"/>
                    <a:pt x="981" y="66"/>
                  </a:cubicBezTo>
                  <a:cubicBezTo>
                    <a:pt x="889" y="21"/>
                    <a:pt x="792" y="0"/>
                    <a:pt x="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5"/>
            <p:cNvSpPr/>
            <p:nvPr/>
          </p:nvSpPr>
          <p:spPr>
            <a:xfrm>
              <a:off x="4856003" y="4137204"/>
              <a:ext cx="31575" cy="44732"/>
            </a:xfrm>
            <a:custGeom>
              <a:rect b="b" l="l" r="r" t="t"/>
              <a:pathLst>
                <a:path extrusionOk="0" h="2482" w="1752">
                  <a:moveTo>
                    <a:pt x="660" y="0"/>
                  </a:moveTo>
                  <a:cubicBezTo>
                    <a:pt x="600" y="0"/>
                    <a:pt x="536" y="10"/>
                    <a:pt x="467" y="33"/>
                  </a:cubicBezTo>
                  <a:cubicBezTo>
                    <a:pt x="151" y="134"/>
                    <a:pt x="55" y="322"/>
                    <a:pt x="52" y="934"/>
                  </a:cubicBezTo>
                  <a:cubicBezTo>
                    <a:pt x="0" y="1354"/>
                    <a:pt x="188" y="1799"/>
                    <a:pt x="448" y="2214"/>
                  </a:cubicBezTo>
                  <a:cubicBezTo>
                    <a:pt x="546" y="2371"/>
                    <a:pt x="699" y="2482"/>
                    <a:pt x="886" y="2482"/>
                  </a:cubicBezTo>
                  <a:cubicBezTo>
                    <a:pt x="920" y="2482"/>
                    <a:pt x="954" y="2478"/>
                    <a:pt x="989" y="2471"/>
                  </a:cubicBezTo>
                  <a:cubicBezTo>
                    <a:pt x="1260" y="2416"/>
                    <a:pt x="1552" y="2336"/>
                    <a:pt x="1618" y="2029"/>
                  </a:cubicBezTo>
                  <a:cubicBezTo>
                    <a:pt x="1749" y="1421"/>
                    <a:pt x="1752" y="825"/>
                    <a:pt x="1259" y="338"/>
                  </a:cubicBezTo>
                  <a:cubicBezTo>
                    <a:pt x="1080" y="162"/>
                    <a:pt x="902" y="0"/>
                    <a:pt x="6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5"/>
            <p:cNvSpPr/>
            <p:nvPr/>
          </p:nvSpPr>
          <p:spPr>
            <a:xfrm>
              <a:off x="4974212" y="4040675"/>
              <a:ext cx="60321" cy="22222"/>
            </a:xfrm>
            <a:custGeom>
              <a:rect b="b" l="l" r="r" t="t"/>
              <a:pathLst>
                <a:path extrusionOk="0" h="1233" w="3347">
                  <a:moveTo>
                    <a:pt x="1569" y="0"/>
                  </a:moveTo>
                  <a:cubicBezTo>
                    <a:pt x="1220" y="15"/>
                    <a:pt x="805" y="45"/>
                    <a:pt x="433" y="303"/>
                  </a:cubicBezTo>
                  <a:cubicBezTo>
                    <a:pt x="127" y="516"/>
                    <a:pt x="0" y="725"/>
                    <a:pt x="121" y="950"/>
                  </a:cubicBezTo>
                  <a:cubicBezTo>
                    <a:pt x="186" y="1073"/>
                    <a:pt x="314" y="1156"/>
                    <a:pt x="474" y="1156"/>
                  </a:cubicBezTo>
                  <a:cubicBezTo>
                    <a:pt x="562" y="1156"/>
                    <a:pt x="660" y="1131"/>
                    <a:pt x="763" y="1074"/>
                  </a:cubicBezTo>
                  <a:cubicBezTo>
                    <a:pt x="990" y="947"/>
                    <a:pt x="1211" y="901"/>
                    <a:pt x="1430" y="901"/>
                  </a:cubicBezTo>
                  <a:cubicBezTo>
                    <a:pt x="1735" y="901"/>
                    <a:pt x="2036" y="991"/>
                    <a:pt x="2341" y="1081"/>
                  </a:cubicBezTo>
                  <a:cubicBezTo>
                    <a:pt x="2485" y="1123"/>
                    <a:pt x="2619" y="1200"/>
                    <a:pt x="2764" y="1227"/>
                  </a:cubicBezTo>
                  <a:cubicBezTo>
                    <a:pt x="2785" y="1231"/>
                    <a:pt x="2805" y="1233"/>
                    <a:pt x="2826" y="1233"/>
                  </a:cubicBezTo>
                  <a:cubicBezTo>
                    <a:pt x="3006" y="1233"/>
                    <a:pt x="3191" y="1096"/>
                    <a:pt x="3265" y="911"/>
                  </a:cubicBezTo>
                  <a:cubicBezTo>
                    <a:pt x="3346" y="711"/>
                    <a:pt x="3245" y="562"/>
                    <a:pt x="3096" y="440"/>
                  </a:cubicBezTo>
                  <a:cubicBezTo>
                    <a:pt x="2673" y="96"/>
                    <a:pt x="2168" y="23"/>
                    <a:pt x="15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5"/>
            <p:cNvSpPr/>
            <p:nvPr/>
          </p:nvSpPr>
          <p:spPr>
            <a:xfrm>
              <a:off x="4818336" y="4079172"/>
              <a:ext cx="49670" cy="32675"/>
            </a:xfrm>
            <a:custGeom>
              <a:rect b="b" l="l" r="r" t="t"/>
              <a:pathLst>
                <a:path extrusionOk="0" h="1813" w="2756">
                  <a:moveTo>
                    <a:pt x="2314" y="1"/>
                  </a:moveTo>
                  <a:cubicBezTo>
                    <a:pt x="1398" y="1"/>
                    <a:pt x="670" y="372"/>
                    <a:pt x="147" y="1140"/>
                  </a:cubicBezTo>
                  <a:cubicBezTo>
                    <a:pt x="0" y="1355"/>
                    <a:pt x="22" y="1568"/>
                    <a:pt x="189" y="1704"/>
                  </a:cubicBezTo>
                  <a:cubicBezTo>
                    <a:pt x="275" y="1774"/>
                    <a:pt x="370" y="1812"/>
                    <a:pt x="462" y="1812"/>
                  </a:cubicBezTo>
                  <a:cubicBezTo>
                    <a:pt x="541" y="1812"/>
                    <a:pt x="618" y="1783"/>
                    <a:pt x="684" y="1720"/>
                  </a:cubicBezTo>
                  <a:cubicBezTo>
                    <a:pt x="1176" y="1245"/>
                    <a:pt x="1764" y="969"/>
                    <a:pt x="2406" y="774"/>
                  </a:cubicBezTo>
                  <a:cubicBezTo>
                    <a:pt x="2513" y="740"/>
                    <a:pt x="2611" y="644"/>
                    <a:pt x="2686" y="555"/>
                  </a:cubicBezTo>
                  <a:cubicBezTo>
                    <a:pt x="2737" y="492"/>
                    <a:pt x="2741" y="389"/>
                    <a:pt x="2756" y="341"/>
                  </a:cubicBezTo>
                  <a:cubicBezTo>
                    <a:pt x="2751" y="139"/>
                    <a:pt x="2590" y="6"/>
                    <a:pt x="2371" y="1"/>
                  </a:cubicBezTo>
                  <a:cubicBezTo>
                    <a:pt x="2352" y="1"/>
                    <a:pt x="2333" y="1"/>
                    <a:pt x="23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5"/>
            <p:cNvSpPr/>
            <p:nvPr/>
          </p:nvSpPr>
          <p:spPr>
            <a:xfrm>
              <a:off x="4765386" y="4387086"/>
              <a:ext cx="812689" cy="933980"/>
            </a:xfrm>
            <a:custGeom>
              <a:rect b="b" l="l" r="r" t="t"/>
              <a:pathLst>
                <a:path extrusionOk="0" h="51823" w="45093">
                  <a:moveTo>
                    <a:pt x="26786" y="1"/>
                  </a:moveTo>
                  <a:cubicBezTo>
                    <a:pt x="26682" y="1"/>
                    <a:pt x="26574" y="41"/>
                    <a:pt x="26497" y="109"/>
                  </a:cubicBezTo>
                  <a:cubicBezTo>
                    <a:pt x="26202" y="370"/>
                    <a:pt x="26208" y="767"/>
                    <a:pt x="26037" y="1084"/>
                  </a:cubicBezTo>
                  <a:cubicBezTo>
                    <a:pt x="25962" y="1226"/>
                    <a:pt x="25846" y="1365"/>
                    <a:pt x="25821" y="1517"/>
                  </a:cubicBezTo>
                  <a:cubicBezTo>
                    <a:pt x="25776" y="1783"/>
                    <a:pt x="25629" y="2011"/>
                    <a:pt x="25519" y="2228"/>
                  </a:cubicBezTo>
                  <a:cubicBezTo>
                    <a:pt x="25292" y="2673"/>
                    <a:pt x="25106" y="3137"/>
                    <a:pt x="24963" y="3615"/>
                  </a:cubicBezTo>
                  <a:cubicBezTo>
                    <a:pt x="24919" y="3761"/>
                    <a:pt x="24832" y="3879"/>
                    <a:pt x="24764" y="4010"/>
                  </a:cubicBezTo>
                  <a:cubicBezTo>
                    <a:pt x="24702" y="4128"/>
                    <a:pt x="24594" y="4254"/>
                    <a:pt x="24601" y="4370"/>
                  </a:cubicBezTo>
                  <a:cubicBezTo>
                    <a:pt x="24613" y="4559"/>
                    <a:pt x="24559" y="4722"/>
                    <a:pt x="24455" y="4846"/>
                  </a:cubicBezTo>
                  <a:cubicBezTo>
                    <a:pt x="24268" y="5074"/>
                    <a:pt x="24169" y="5340"/>
                    <a:pt x="24049" y="5599"/>
                  </a:cubicBezTo>
                  <a:cubicBezTo>
                    <a:pt x="24004" y="5696"/>
                    <a:pt x="23906" y="5747"/>
                    <a:pt x="23873" y="5860"/>
                  </a:cubicBezTo>
                  <a:cubicBezTo>
                    <a:pt x="23695" y="6478"/>
                    <a:pt x="23422" y="7054"/>
                    <a:pt x="23110" y="7616"/>
                  </a:cubicBezTo>
                  <a:cubicBezTo>
                    <a:pt x="22944" y="7914"/>
                    <a:pt x="22857" y="8254"/>
                    <a:pt x="22736" y="8576"/>
                  </a:cubicBezTo>
                  <a:cubicBezTo>
                    <a:pt x="22574" y="9009"/>
                    <a:pt x="22301" y="9395"/>
                    <a:pt x="22184" y="9854"/>
                  </a:cubicBezTo>
                  <a:cubicBezTo>
                    <a:pt x="22090" y="10223"/>
                    <a:pt x="21865" y="10542"/>
                    <a:pt x="21771" y="10920"/>
                  </a:cubicBezTo>
                  <a:cubicBezTo>
                    <a:pt x="21669" y="11336"/>
                    <a:pt x="21430" y="11703"/>
                    <a:pt x="21239" y="12087"/>
                  </a:cubicBezTo>
                  <a:cubicBezTo>
                    <a:pt x="21030" y="12504"/>
                    <a:pt x="20702" y="12887"/>
                    <a:pt x="20713" y="13397"/>
                  </a:cubicBezTo>
                  <a:cubicBezTo>
                    <a:pt x="20713" y="13401"/>
                    <a:pt x="20704" y="13407"/>
                    <a:pt x="20700" y="13413"/>
                  </a:cubicBezTo>
                  <a:cubicBezTo>
                    <a:pt x="20493" y="13710"/>
                    <a:pt x="20368" y="14049"/>
                    <a:pt x="20206" y="14369"/>
                  </a:cubicBezTo>
                  <a:cubicBezTo>
                    <a:pt x="19888" y="14992"/>
                    <a:pt x="19693" y="15667"/>
                    <a:pt x="19370" y="16290"/>
                  </a:cubicBezTo>
                  <a:cubicBezTo>
                    <a:pt x="19277" y="16469"/>
                    <a:pt x="19164" y="16658"/>
                    <a:pt x="19104" y="16873"/>
                  </a:cubicBezTo>
                  <a:cubicBezTo>
                    <a:pt x="19041" y="17096"/>
                    <a:pt x="18993" y="17346"/>
                    <a:pt x="18861" y="17547"/>
                  </a:cubicBezTo>
                  <a:cubicBezTo>
                    <a:pt x="18646" y="17873"/>
                    <a:pt x="18532" y="18243"/>
                    <a:pt x="18373" y="18593"/>
                  </a:cubicBezTo>
                  <a:cubicBezTo>
                    <a:pt x="18357" y="18627"/>
                    <a:pt x="18370" y="18679"/>
                    <a:pt x="18327" y="18679"/>
                  </a:cubicBezTo>
                  <a:cubicBezTo>
                    <a:pt x="18323" y="18679"/>
                    <a:pt x="18319" y="18679"/>
                    <a:pt x="18314" y="18678"/>
                  </a:cubicBezTo>
                  <a:cubicBezTo>
                    <a:pt x="18208" y="18345"/>
                    <a:pt x="18105" y="18019"/>
                    <a:pt x="18000" y="17694"/>
                  </a:cubicBezTo>
                  <a:cubicBezTo>
                    <a:pt x="17994" y="17680"/>
                    <a:pt x="17987" y="17667"/>
                    <a:pt x="17977" y="17656"/>
                  </a:cubicBezTo>
                  <a:cubicBezTo>
                    <a:pt x="17710" y="17301"/>
                    <a:pt x="17571" y="16884"/>
                    <a:pt x="17395" y="16483"/>
                  </a:cubicBezTo>
                  <a:cubicBezTo>
                    <a:pt x="17306" y="16279"/>
                    <a:pt x="17232" y="16067"/>
                    <a:pt x="17134" y="15864"/>
                  </a:cubicBezTo>
                  <a:cubicBezTo>
                    <a:pt x="17066" y="15723"/>
                    <a:pt x="16958" y="15581"/>
                    <a:pt x="16941" y="15425"/>
                  </a:cubicBezTo>
                  <a:cubicBezTo>
                    <a:pt x="16913" y="15170"/>
                    <a:pt x="16803" y="14930"/>
                    <a:pt x="16673" y="14750"/>
                  </a:cubicBezTo>
                  <a:cubicBezTo>
                    <a:pt x="16502" y="14513"/>
                    <a:pt x="16428" y="14251"/>
                    <a:pt x="16339" y="13996"/>
                  </a:cubicBezTo>
                  <a:cubicBezTo>
                    <a:pt x="16239" y="13712"/>
                    <a:pt x="16030" y="13461"/>
                    <a:pt x="16045" y="13137"/>
                  </a:cubicBezTo>
                  <a:cubicBezTo>
                    <a:pt x="16045" y="13130"/>
                    <a:pt x="16043" y="13124"/>
                    <a:pt x="16039" y="13118"/>
                  </a:cubicBezTo>
                  <a:cubicBezTo>
                    <a:pt x="15780" y="12794"/>
                    <a:pt x="15666" y="12392"/>
                    <a:pt x="15525" y="12018"/>
                  </a:cubicBezTo>
                  <a:cubicBezTo>
                    <a:pt x="15327" y="11497"/>
                    <a:pt x="15081" y="10994"/>
                    <a:pt x="14895" y="10465"/>
                  </a:cubicBezTo>
                  <a:cubicBezTo>
                    <a:pt x="14669" y="9824"/>
                    <a:pt x="14369" y="9211"/>
                    <a:pt x="14001" y="8641"/>
                  </a:cubicBezTo>
                  <a:cubicBezTo>
                    <a:pt x="13881" y="8453"/>
                    <a:pt x="13837" y="8231"/>
                    <a:pt x="13754" y="8032"/>
                  </a:cubicBezTo>
                  <a:cubicBezTo>
                    <a:pt x="13625" y="7728"/>
                    <a:pt x="13400" y="7440"/>
                    <a:pt x="13444" y="7074"/>
                  </a:cubicBezTo>
                  <a:cubicBezTo>
                    <a:pt x="13442" y="7060"/>
                    <a:pt x="13436" y="7046"/>
                    <a:pt x="13423" y="7038"/>
                  </a:cubicBezTo>
                  <a:cubicBezTo>
                    <a:pt x="13247" y="6940"/>
                    <a:pt x="13232" y="6756"/>
                    <a:pt x="13172" y="6593"/>
                  </a:cubicBezTo>
                  <a:cubicBezTo>
                    <a:pt x="13118" y="6448"/>
                    <a:pt x="13077" y="6284"/>
                    <a:pt x="12978" y="6179"/>
                  </a:cubicBezTo>
                  <a:cubicBezTo>
                    <a:pt x="12855" y="6049"/>
                    <a:pt x="12926" y="5959"/>
                    <a:pt x="12998" y="5893"/>
                  </a:cubicBezTo>
                  <a:cubicBezTo>
                    <a:pt x="13146" y="5758"/>
                    <a:pt x="13307" y="5639"/>
                    <a:pt x="13480" y="5537"/>
                  </a:cubicBezTo>
                  <a:cubicBezTo>
                    <a:pt x="13573" y="5483"/>
                    <a:pt x="13685" y="5467"/>
                    <a:pt x="13669" y="5326"/>
                  </a:cubicBezTo>
                  <a:cubicBezTo>
                    <a:pt x="13654" y="5191"/>
                    <a:pt x="13579" y="5121"/>
                    <a:pt x="13445" y="5077"/>
                  </a:cubicBezTo>
                  <a:cubicBezTo>
                    <a:pt x="13380" y="5056"/>
                    <a:pt x="13317" y="5047"/>
                    <a:pt x="13255" y="5047"/>
                  </a:cubicBezTo>
                  <a:cubicBezTo>
                    <a:pt x="13094" y="5047"/>
                    <a:pt x="12941" y="5104"/>
                    <a:pt x="12793" y="5143"/>
                  </a:cubicBezTo>
                  <a:cubicBezTo>
                    <a:pt x="12625" y="5189"/>
                    <a:pt x="12467" y="5308"/>
                    <a:pt x="12302" y="5390"/>
                  </a:cubicBezTo>
                  <a:cubicBezTo>
                    <a:pt x="12145" y="5469"/>
                    <a:pt x="11980" y="5554"/>
                    <a:pt x="11859" y="5677"/>
                  </a:cubicBezTo>
                  <a:cubicBezTo>
                    <a:pt x="11751" y="5787"/>
                    <a:pt x="11585" y="5755"/>
                    <a:pt x="11474" y="5916"/>
                  </a:cubicBezTo>
                  <a:cubicBezTo>
                    <a:pt x="11402" y="6021"/>
                    <a:pt x="11270" y="6186"/>
                    <a:pt x="11089" y="6252"/>
                  </a:cubicBezTo>
                  <a:cubicBezTo>
                    <a:pt x="10677" y="6401"/>
                    <a:pt x="10487" y="6896"/>
                    <a:pt x="10015" y="6965"/>
                  </a:cubicBezTo>
                  <a:cubicBezTo>
                    <a:pt x="9926" y="7261"/>
                    <a:pt x="9579" y="7303"/>
                    <a:pt x="9438" y="7569"/>
                  </a:cubicBezTo>
                  <a:cubicBezTo>
                    <a:pt x="9309" y="7813"/>
                    <a:pt x="8912" y="7798"/>
                    <a:pt x="8814" y="8112"/>
                  </a:cubicBezTo>
                  <a:cubicBezTo>
                    <a:pt x="8432" y="8194"/>
                    <a:pt x="8316" y="8587"/>
                    <a:pt x="8042" y="8803"/>
                  </a:cubicBezTo>
                  <a:cubicBezTo>
                    <a:pt x="7800" y="8996"/>
                    <a:pt x="7588" y="9249"/>
                    <a:pt x="7305" y="9386"/>
                  </a:cubicBezTo>
                  <a:cubicBezTo>
                    <a:pt x="7163" y="9455"/>
                    <a:pt x="7208" y="9614"/>
                    <a:pt x="7087" y="9662"/>
                  </a:cubicBezTo>
                  <a:cubicBezTo>
                    <a:pt x="6845" y="9761"/>
                    <a:pt x="6695" y="9976"/>
                    <a:pt x="6492" y="10127"/>
                  </a:cubicBezTo>
                  <a:cubicBezTo>
                    <a:pt x="6141" y="10388"/>
                    <a:pt x="5825" y="10692"/>
                    <a:pt x="5567" y="11051"/>
                  </a:cubicBezTo>
                  <a:cubicBezTo>
                    <a:pt x="5353" y="11346"/>
                    <a:pt x="5052" y="11560"/>
                    <a:pt x="4824" y="11848"/>
                  </a:cubicBezTo>
                  <a:cubicBezTo>
                    <a:pt x="4724" y="11974"/>
                    <a:pt x="4697" y="12158"/>
                    <a:pt x="4578" y="12234"/>
                  </a:cubicBezTo>
                  <a:cubicBezTo>
                    <a:pt x="4214" y="12467"/>
                    <a:pt x="4071" y="12881"/>
                    <a:pt x="3772" y="13164"/>
                  </a:cubicBezTo>
                  <a:cubicBezTo>
                    <a:pt x="3615" y="13312"/>
                    <a:pt x="3511" y="13517"/>
                    <a:pt x="3382" y="13694"/>
                  </a:cubicBezTo>
                  <a:cubicBezTo>
                    <a:pt x="3227" y="13905"/>
                    <a:pt x="3021" y="14096"/>
                    <a:pt x="2927" y="14330"/>
                  </a:cubicBezTo>
                  <a:cubicBezTo>
                    <a:pt x="2776" y="14707"/>
                    <a:pt x="2514" y="15011"/>
                    <a:pt x="2323" y="15360"/>
                  </a:cubicBezTo>
                  <a:cubicBezTo>
                    <a:pt x="2097" y="15769"/>
                    <a:pt x="1872" y="16192"/>
                    <a:pt x="1565" y="16558"/>
                  </a:cubicBezTo>
                  <a:cubicBezTo>
                    <a:pt x="1534" y="16594"/>
                    <a:pt x="1497" y="16639"/>
                    <a:pt x="1480" y="16703"/>
                  </a:cubicBezTo>
                  <a:cubicBezTo>
                    <a:pt x="1414" y="16969"/>
                    <a:pt x="1329" y="17231"/>
                    <a:pt x="1229" y="17486"/>
                  </a:cubicBezTo>
                  <a:cubicBezTo>
                    <a:pt x="1178" y="17611"/>
                    <a:pt x="1091" y="17719"/>
                    <a:pt x="1049" y="17858"/>
                  </a:cubicBezTo>
                  <a:cubicBezTo>
                    <a:pt x="912" y="18315"/>
                    <a:pt x="849" y="18788"/>
                    <a:pt x="685" y="19244"/>
                  </a:cubicBezTo>
                  <a:cubicBezTo>
                    <a:pt x="518" y="19712"/>
                    <a:pt x="467" y="20224"/>
                    <a:pt x="379" y="20719"/>
                  </a:cubicBezTo>
                  <a:cubicBezTo>
                    <a:pt x="304" y="21143"/>
                    <a:pt x="240" y="21568"/>
                    <a:pt x="207" y="22001"/>
                  </a:cubicBezTo>
                  <a:cubicBezTo>
                    <a:pt x="189" y="22235"/>
                    <a:pt x="120" y="22482"/>
                    <a:pt x="122" y="22724"/>
                  </a:cubicBezTo>
                  <a:cubicBezTo>
                    <a:pt x="123" y="22908"/>
                    <a:pt x="24" y="23073"/>
                    <a:pt x="49" y="23251"/>
                  </a:cubicBezTo>
                  <a:cubicBezTo>
                    <a:pt x="66" y="23368"/>
                    <a:pt x="58" y="23477"/>
                    <a:pt x="55" y="23593"/>
                  </a:cubicBezTo>
                  <a:cubicBezTo>
                    <a:pt x="46" y="23925"/>
                    <a:pt x="16" y="24260"/>
                    <a:pt x="68" y="24593"/>
                  </a:cubicBezTo>
                  <a:cubicBezTo>
                    <a:pt x="93" y="24753"/>
                    <a:pt x="154" y="24940"/>
                    <a:pt x="96" y="25070"/>
                  </a:cubicBezTo>
                  <a:cubicBezTo>
                    <a:pt x="1" y="25292"/>
                    <a:pt x="16" y="25495"/>
                    <a:pt x="55" y="25713"/>
                  </a:cubicBezTo>
                  <a:cubicBezTo>
                    <a:pt x="94" y="25938"/>
                    <a:pt x="96" y="26173"/>
                    <a:pt x="108" y="26394"/>
                  </a:cubicBezTo>
                  <a:cubicBezTo>
                    <a:pt x="126" y="26758"/>
                    <a:pt x="85" y="27127"/>
                    <a:pt x="100" y="27500"/>
                  </a:cubicBezTo>
                  <a:cubicBezTo>
                    <a:pt x="112" y="27842"/>
                    <a:pt x="142" y="28177"/>
                    <a:pt x="187" y="28514"/>
                  </a:cubicBezTo>
                  <a:cubicBezTo>
                    <a:pt x="199" y="28601"/>
                    <a:pt x="155" y="28695"/>
                    <a:pt x="218" y="28778"/>
                  </a:cubicBezTo>
                  <a:cubicBezTo>
                    <a:pt x="399" y="29018"/>
                    <a:pt x="365" y="29327"/>
                    <a:pt x="413" y="29592"/>
                  </a:cubicBezTo>
                  <a:cubicBezTo>
                    <a:pt x="509" y="30115"/>
                    <a:pt x="707" y="30607"/>
                    <a:pt x="776" y="31139"/>
                  </a:cubicBezTo>
                  <a:cubicBezTo>
                    <a:pt x="816" y="31433"/>
                    <a:pt x="842" y="31745"/>
                    <a:pt x="925" y="32040"/>
                  </a:cubicBezTo>
                  <a:cubicBezTo>
                    <a:pt x="978" y="32222"/>
                    <a:pt x="908" y="32413"/>
                    <a:pt x="938" y="32587"/>
                  </a:cubicBezTo>
                  <a:cubicBezTo>
                    <a:pt x="1000" y="32932"/>
                    <a:pt x="1032" y="33282"/>
                    <a:pt x="1035" y="33633"/>
                  </a:cubicBezTo>
                  <a:cubicBezTo>
                    <a:pt x="1036" y="34036"/>
                    <a:pt x="1144" y="34438"/>
                    <a:pt x="1215" y="34839"/>
                  </a:cubicBezTo>
                  <a:cubicBezTo>
                    <a:pt x="1266" y="35120"/>
                    <a:pt x="1391" y="35389"/>
                    <a:pt x="1434" y="35661"/>
                  </a:cubicBezTo>
                  <a:cubicBezTo>
                    <a:pt x="1487" y="35993"/>
                    <a:pt x="1532" y="36333"/>
                    <a:pt x="1608" y="36657"/>
                  </a:cubicBezTo>
                  <a:cubicBezTo>
                    <a:pt x="1698" y="37048"/>
                    <a:pt x="1744" y="37454"/>
                    <a:pt x="1901" y="37831"/>
                  </a:cubicBezTo>
                  <a:cubicBezTo>
                    <a:pt x="1945" y="37936"/>
                    <a:pt x="1905" y="38080"/>
                    <a:pt x="1957" y="38177"/>
                  </a:cubicBezTo>
                  <a:cubicBezTo>
                    <a:pt x="2186" y="38597"/>
                    <a:pt x="2412" y="39016"/>
                    <a:pt x="2500" y="39493"/>
                  </a:cubicBezTo>
                  <a:cubicBezTo>
                    <a:pt x="2512" y="39557"/>
                    <a:pt x="2492" y="39636"/>
                    <a:pt x="2521" y="39690"/>
                  </a:cubicBezTo>
                  <a:cubicBezTo>
                    <a:pt x="2775" y="40142"/>
                    <a:pt x="2897" y="40640"/>
                    <a:pt x="3013" y="41135"/>
                  </a:cubicBezTo>
                  <a:cubicBezTo>
                    <a:pt x="3095" y="41487"/>
                    <a:pt x="3207" y="41833"/>
                    <a:pt x="3279" y="42190"/>
                  </a:cubicBezTo>
                  <a:cubicBezTo>
                    <a:pt x="3350" y="42539"/>
                    <a:pt x="3415" y="42894"/>
                    <a:pt x="3509" y="43243"/>
                  </a:cubicBezTo>
                  <a:cubicBezTo>
                    <a:pt x="3569" y="43463"/>
                    <a:pt x="3621" y="43695"/>
                    <a:pt x="3687" y="43909"/>
                  </a:cubicBezTo>
                  <a:cubicBezTo>
                    <a:pt x="3817" y="44324"/>
                    <a:pt x="3989" y="44729"/>
                    <a:pt x="4111" y="45150"/>
                  </a:cubicBezTo>
                  <a:cubicBezTo>
                    <a:pt x="4208" y="45484"/>
                    <a:pt x="4318" y="45803"/>
                    <a:pt x="4638" y="46001"/>
                  </a:cubicBezTo>
                  <a:cubicBezTo>
                    <a:pt x="4789" y="46095"/>
                    <a:pt x="4861" y="46260"/>
                    <a:pt x="4926" y="46420"/>
                  </a:cubicBezTo>
                  <a:cubicBezTo>
                    <a:pt x="5081" y="46804"/>
                    <a:pt x="5380" y="47028"/>
                    <a:pt x="5750" y="47181"/>
                  </a:cubicBezTo>
                  <a:cubicBezTo>
                    <a:pt x="6266" y="47394"/>
                    <a:pt x="6816" y="47418"/>
                    <a:pt x="7357" y="47475"/>
                  </a:cubicBezTo>
                  <a:cubicBezTo>
                    <a:pt x="7418" y="47482"/>
                    <a:pt x="7479" y="47485"/>
                    <a:pt x="7541" y="47485"/>
                  </a:cubicBezTo>
                  <a:cubicBezTo>
                    <a:pt x="7669" y="47485"/>
                    <a:pt x="7798" y="47472"/>
                    <a:pt x="7923" y="47451"/>
                  </a:cubicBezTo>
                  <a:cubicBezTo>
                    <a:pt x="8034" y="47431"/>
                    <a:pt x="8145" y="47397"/>
                    <a:pt x="8256" y="47397"/>
                  </a:cubicBezTo>
                  <a:cubicBezTo>
                    <a:pt x="8261" y="47397"/>
                    <a:pt x="8266" y="47398"/>
                    <a:pt x="8272" y="47398"/>
                  </a:cubicBezTo>
                  <a:cubicBezTo>
                    <a:pt x="8280" y="47398"/>
                    <a:pt x="8289" y="47398"/>
                    <a:pt x="8297" y="47398"/>
                  </a:cubicBezTo>
                  <a:cubicBezTo>
                    <a:pt x="8428" y="47398"/>
                    <a:pt x="8555" y="47365"/>
                    <a:pt x="8653" y="47298"/>
                  </a:cubicBezTo>
                  <a:cubicBezTo>
                    <a:pt x="8776" y="47217"/>
                    <a:pt x="8916" y="47207"/>
                    <a:pt x="9033" y="47148"/>
                  </a:cubicBezTo>
                  <a:cubicBezTo>
                    <a:pt x="9107" y="47111"/>
                    <a:pt x="9192" y="47106"/>
                    <a:pt x="9278" y="47106"/>
                  </a:cubicBezTo>
                  <a:cubicBezTo>
                    <a:pt x="9307" y="47106"/>
                    <a:pt x="9337" y="47107"/>
                    <a:pt x="9366" y="47107"/>
                  </a:cubicBezTo>
                  <a:cubicBezTo>
                    <a:pt x="9516" y="47107"/>
                    <a:pt x="9660" y="47093"/>
                    <a:pt x="9750" y="46915"/>
                  </a:cubicBezTo>
                  <a:cubicBezTo>
                    <a:pt x="9753" y="46910"/>
                    <a:pt x="9763" y="46908"/>
                    <a:pt x="9777" y="46908"/>
                  </a:cubicBezTo>
                  <a:cubicBezTo>
                    <a:pt x="9793" y="46908"/>
                    <a:pt x="9814" y="46911"/>
                    <a:pt x="9831" y="46911"/>
                  </a:cubicBezTo>
                  <a:cubicBezTo>
                    <a:pt x="9833" y="46911"/>
                    <a:pt x="9835" y="46911"/>
                    <a:pt x="9837" y="46910"/>
                  </a:cubicBezTo>
                  <a:cubicBezTo>
                    <a:pt x="10090" y="46894"/>
                    <a:pt x="10316" y="46774"/>
                    <a:pt x="10508" y="46641"/>
                  </a:cubicBezTo>
                  <a:cubicBezTo>
                    <a:pt x="10663" y="46533"/>
                    <a:pt x="10810" y="46473"/>
                    <a:pt x="10964" y="46473"/>
                  </a:cubicBezTo>
                  <a:cubicBezTo>
                    <a:pt x="11083" y="46473"/>
                    <a:pt x="11205" y="46509"/>
                    <a:pt x="11338" y="46588"/>
                  </a:cubicBezTo>
                  <a:cubicBezTo>
                    <a:pt x="11540" y="46709"/>
                    <a:pt x="11772" y="46792"/>
                    <a:pt x="11983" y="46870"/>
                  </a:cubicBezTo>
                  <a:cubicBezTo>
                    <a:pt x="12135" y="46926"/>
                    <a:pt x="12275" y="47028"/>
                    <a:pt x="12435" y="47077"/>
                  </a:cubicBezTo>
                  <a:cubicBezTo>
                    <a:pt x="12583" y="47122"/>
                    <a:pt x="12742" y="47262"/>
                    <a:pt x="12893" y="47282"/>
                  </a:cubicBezTo>
                  <a:cubicBezTo>
                    <a:pt x="13190" y="47319"/>
                    <a:pt x="13269" y="47553"/>
                    <a:pt x="13400" y="47737"/>
                  </a:cubicBezTo>
                  <a:cubicBezTo>
                    <a:pt x="13444" y="47799"/>
                    <a:pt x="13474" y="47838"/>
                    <a:pt x="13543" y="47878"/>
                  </a:cubicBezTo>
                  <a:cubicBezTo>
                    <a:pt x="13748" y="47997"/>
                    <a:pt x="13979" y="48104"/>
                    <a:pt x="14072" y="48343"/>
                  </a:cubicBezTo>
                  <a:cubicBezTo>
                    <a:pt x="14139" y="48519"/>
                    <a:pt x="14239" y="48651"/>
                    <a:pt x="14392" y="48760"/>
                  </a:cubicBezTo>
                  <a:cubicBezTo>
                    <a:pt x="14515" y="48848"/>
                    <a:pt x="14658" y="48953"/>
                    <a:pt x="14711" y="49084"/>
                  </a:cubicBezTo>
                  <a:cubicBezTo>
                    <a:pt x="14809" y="49326"/>
                    <a:pt x="15008" y="49472"/>
                    <a:pt x="15177" y="49639"/>
                  </a:cubicBezTo>
                  <a:cubicBezTo>
                    <a:pt x="15423" y="49881"/>
                    <a:pt x="15757" y="50010"/>
                    <a:pt x="16037" y="50214"/>
                  </a:cubicBezTo>
                  <a:cubicBezTo>
                    <a:pt x="16326" y="50426"/>
                    <a:pt x="16680" y="50548"/>
                    <a:pt x="17003" y="50713"/>
                  </a:cubicBezTo>
                  <a:cubicBezTo>
                    <a:pt x="17054" y="50739"/>
                    <a:pt x="17161" y="50720"/>
                    <a:pt x="17136" y="50828"/>
                  </a:cubicBezTo>
                  <a:cubicBezTo>
                    <a:pt x="17126" y="50871"/>
                    <a:pt x="17112" y="50885"/>
                    <a:pt x="17095" y="50885"/>
                  </a:cubicBezTo>
                  <a:cubicBezTo>
                    <a:pt x="17061" y="50885"/>
                    <a:pt x="17020" y="50829"/>
                    <a:pt x="16996" y="50828"/>
                  </a:cubicBezTo>
                  <a:cubicBezTo>
                    <a:pt x="16983" y="50828"/>
                    <a:pt x="16970" y="50828"/>
                    <a:pt x="16956" y="50828"/>
                  </a:cubicBezTo>
                  <a:cubicBezTo>
                    <a:pt x="16561" y="50828"/>
                    <a:pt x="16169" y="50902"/>
                    <a:pt x="15774" y="50902"/>
                  </a:cubicBezTo>
                  <a:cubicBezTo>
                    <a:pt x="15744" y="50902"/>
                    <a:pt x="15714" y="50901"/>
                    <a:pt x="15683" y="50901"/>
                  </a:cubicBezTo>
                  <a:cubicBezTo>
                    <a:pt x="15419" y="50892"/>
                    <a:pt x="15153" y="50879"/>
                    <a:pt x="14895" y="50833"/>
                  </a:cubicBezTo>
                  <a:cubicBezTo>
                    <a:pt x="14832" y="50822"/>
                    <a:pt x="14769" y="50817"/>
                    <a:pt x="14706" y="50817"/>
                  </a:cubicBezTo>
                  <a:cubicBezTo>
                    <a:pt x="14470" y="50817"/>
                    <a:pt x="14236" y="50879"/>
                    <a:pt x="14002" y="50879"/>
                  </a:cubicBezTo>
                  <a:cubicBezTo>
                    <a:pt x="13899" y="50879"/>
                    <a:pt x="13796" y="50867"/>
                    <a:pt x="13693" y="50833"/>
                  </a:cubicBezTo>
                  <a:cubicBezTo>
                    <a:pt x="13667" y="50824"/>
                    <a:pt x="13639" y="50821"/>
                    <a:pt x="13612" y="50821"/>
                  </a:cubicBezTo>
                  <a:cubicBezTo>
                    <a:pt x="13533" y="50821"/>
                    <a:pt x="13452" y="50851"/>
                    <a:pt x="13384" y="50888"/>
                  </a:cubicBezTo>
                  <a:cubicBezTo>
                    <a:pt x="13225" y="50973"/>
                    <a:pt x="13075" y="51097"/>
                    <a:pt x="13123" y="51296"/>
                  </a:cubicBezTo>
                  <a:cubicBezTo>
                    <a:pt x="13167" y="51480"/>
                    <a:pt x="13252" y="51643"/>
                    <a:pt x="13499" y="51664"/>
                  </a:cubicBezTo>
                  <a:cubicBezTo>
                    <a:pt x="13539" y="51667"/>
                    <a:pt x="13579" y="51669"/>
                    <a:pt x="13619" y="51669"/>
                  </a:cubicBezTo>
                  <a:cubicBezTo>
                    <a:pt x="13774" y="51669"/>
                    <a:pt x="13930" y="51648"/>
                    <a:pt x="14084" y="51648"/>
                  </a:cubicBezTo>
                  <a:cubicBezTo>
                    <a:pt x="14173" y="51648"/>
                    <a:pt x="14263" y="51655"/>
                    <a:pt x="14351" y="51678"/>
                  </a:cubicBezTo>
                  <a:cubicBezTo>
                    <a:pt x="14502" y="51717"/>
                    <a:pt x="14653" y="51744"/>
                    <a:pt x="14802" y="51744"/>
                  </a:cubicBezTo>
                  <a:cubicBezTo>
                    <a:pt x="14932" y="51744"/>
                    <a:pt x="15060" y="51723"/>
                    <a:pt x="15183" y="51670"/>
                  </a:cubicBezTo>
                  <a:cubicBezTo>
                    <a:pt x="15222" y="51653"/>
                    <a:pt x="15261" y="51647"/>
                    <a:pt x="15301" y="51647"/>
                  </a:cubicBezTo>
                  <a:cubicBezTo>
                    <a:pt x="15369" y="51647"/>
                    <a:pt x="15436" y="51664"/>
                    <a:pt x="15500" y="51664"/>
                  </a:cubicBezTo>
                  <a:cubicBezTo>
                    <a:pt x="15552" y="51664"/>
                    <a:pt x="15602" y="51653"/>
                    <a:pt x="15649" y="51614"/>
                  </a:cubicBezTo>
                  <a:cubicBezTo>
                    <a:pt x="15717" y="51666"/>
                    <a:pt x="15788" y="51681"/>
                    <a:pt x="15861" y="51681"/>
                  </a:cubicBezTo>
                  <a:cubicBezTo>
                    <a:pt x="15977" y="51681"/>
                    <a:pt x="16098" y="51641"/>
                    <a:pt x="16214" y="51641"/>
                  </a:cubicBezTo>
                  <a:cubicBezTo>
                    <a:pt x="16280" y="51641"/>
                    <a:pt x="16344" y="51654"/>
                    <a:pt x="16406" y="51694"/>
                  </a:cubicBezTo>
                  <a:cubicBezTo>
                    <a:pt x="16522" y="51658"/>
                    <a:pt x="16639" y="51647"/>
                    <a:pt x="16756" y="51647"/>
                  </a:cubicBezTo>
                  <a:cubicBezTo>
                    <a:pt x="16948" y="51647"/>
                    <a:pt x="17142" y="51677"/>
                    <a:pt x="17338" y="51677"/>
                  </a:cubicBezTo>
                  <a:cubicBezTo>
                    <a:pt x="17443" y="51677"/>
                    <a:pt x="17548" y="51669"/>
                    <a:pt x="17654" y="51643"/>
                  </a:cubicBezTo>
                  <a:cubicBezTo>
                    <a:pt x="17760" y="51616"/>
                    <a:pt x="17878" y="51605"/>
                    <a:pt x="18001" y="51605"/>
                  </a:cubicBezTo>
                  <a:cubicBezTo>
                    <a:pt x="18162" y="51605"/>
                    <a:pt x="18330" y="51624"/>
                    <a:pt x="18489" y="51649"/>
                  </a:cubicBezTo>
                  <a:cubicBezTo>
                    <a:pt x="18513" y="51653"/>
                    <a:pt x="18536" y="51655"/>
                    <a:pt x="18561" y="51655"/>
                  </a:cubicBezTo>
                  <a:cubicBezTo>
                    <a:pt x="18654" y="51655"/>
                    <a:pt x="18752" y="51631"/>
                    <a:pt x="18845" y="51631"/>
                  </a:cubicBezTo>
                  <a:cubicBezTo>
                    <a:pt x="18872" y="51631"/>
                    <a:pt x="18899" y="51633"/>
                    <a:pt x="18924" y="51638"/>
                  </a:cubicBezTo>
                  <a:cubicBezTo>
                    <a:pt x="19182" y="51687"/>
                    <a:pt x="19436" y="51758"/>
                    <a:pt x="19699" y="51758"/>
                  </a:cubicBezTo>
                  <a:cubicBezTo>
                    <a:pt x="19744" y="51758"/>
                    <a:pt x="19790" y="51756"/>
                    <a:pt x="19836" y="51751"/>
                  </a:cubicBezTo>
                  <a:cubicBezTo>
                    <a:pt x="19843" y="51775"/>
                    <a:pt x="19858" y="51779"/>
                    <a:pt x="19874" y="51779"/>
                  </a:cubicBezTo>
                  <a:cubicBezTo>
                    <a:pt x="19883" y="51779"/>
                    <a:pt x="19892" y="51778"/>
                    <a:pt x="19901" y="51778"/>
                  </a:cubicBezTo>
                  <a:cubicBezTo>
                    <a:pt x="19902" y="51778"/>
                    <a:pt x="19903" y="51778"/>
                    <a:pt x="19905" y="51778"/>
                  </a:cubicBezTo>
                  <a:cubicBezTo>
                    <a:pt x="19912" y="51778"/>
                    <a:pt x="19919" y="51778"/>
                    <a:pt x="19926" y="51778"/>
                  </a:cubicBezTo>
                  <a:cubicBezTo>
                    <a:pt x="20235" y="51778"/>
                    <a:pt x="20532" y="51696"/>
                    <a:pt x="20848" y="51696"/>
                  </a:cubicBezTo>
                  <a:cubicBezTo>
                    <a:pt x="20885" y="51696"/>
                    <a:pt x="20923" y="51698"/>
                    <a:pt x="20961" y="51700"/>
                  </a:cubicBezTo>
                  <a:cubicBezTo>
                    <a:pt x="21143" y="51713"/>
                    <a:pt x="21328" y="51721"/>
                    <a:pt x="21513" y="51721"/>
                  </a:cubicBezTo>
                  <a:cubicBezTo>
                    <a:pt x="21766" y="51721"/>
                    <a:pt x="22021" y="51706"/>
                    <a:pt x="22273" y="51672"/>
                  </a:cubicBezTo>
                  <a:cubicBezTo>
                    <a:pt x="22319" y="51666"/>
                    <a:pt x="22365" y="51663"/>
                    <a:pt x="22411" y="51663"/>
                  </a:cubicBezTo>
                  <a:cubicBezTo>
                    <a:pt x="22649" y="51663"/>
                    <a:pt x="22883" y="51735"/>
                    <a:pt x="23120" y="51746"/>
                  </a:cubicBezTo>
                  <a:cubicBezTo>
                    <a:pt x="23169" y="51749"/>
                    <a:pt x="23218" y="51750"/>
                    <a:pt x="23267" y="51750"/>
                  </a:cubicBezTo>
                  <a:cubicBezTo>
                    <a:pt x="23668" y="51750"/>
                    <a:pt x="24065" y="51683"/>
                    <a:pt x="24465" y="51675"/>
                  </a:cubicBezTo>
                  <a:cubicBezTo>
                    <a:pt x="24478" y="51675"/>
                    <a:pt x="24491" y="51675"/>
                    <a:pt x="24503" y="51675"/>
                  </a:cubicBezTo>
                  <a:cubicBezTo>
                    <a:pt x="24711" y="51675"/>
                    <a:pt x="24919" y="51702"/>
                    <a:pt x="25127" y="51702"/>
                  </a:cubicBezTo>
                  <a:cubicBezTo>
                    <a:pt x="25172" y="51702"/>
                    <a:pt x="25217" y="51701"/>
                    <a:pt x="25261" y="51698"/>
                  </a:cubicBezTo>
                  <a:cubicBezTo>
                    <a:pt x="25395" y="51689"/>
                    <a:pt x="25531" y="51666"/>
                    <a:pt x="25662" y="51666"/>
                  </a:cubicBezTo>
                  <a:cubicBezTo>
                    <a:pt x="25712" y="51666"/>
                    <a:pt x="25761" y="51669"/>
                    <a:pt x="25810" y="51678"/>
                  </a:cubicBezTo>
                  <a:cubicBezTo>
                    <a:pt x="26027" y="51716"/>
                    <a:pt x="26243" y="51746"/>
                    <a:pt x="26459" y="51746"/>
                  </a:cubicBezTo>
                  <a:cubicBezTo>
                    <a:pt x="26617" y="51746"/>
                    <a:pt x="26775" y="51730"/>
                    <a:pt x="26932" y="51690"/>
                  </a:cubicBezTo>
                  <a:cubicBezTo>
                    <a:pt x="26980" y="51677"/>
                    <a:pt x="27029" y="51673"/>
                    <a:pt x="27078" y="51673"/>
                  </a:cubicBezTo>
                  <a:cubicBezTo>
                    <a:pt x="27208" y="51673"/>
                    <a:pt x="27337" y="51706"/>
                    <a:pt x="27463" y="51706"/>
                  </a:cubicBezTo>
                  <a:cubicBezTo>
                    <a:pt x="27510" y="51706"/>
                    <a:pt x="27557" y="51701"/>
                    <a:pt x="27603" y="51689"/>
                  </a:cubicBezTo>
                  <a:cubicBezTo>
                    <a:pt x="27669" y="51671"/>
                    <a:pt x="27735" y="51665"/>
                    <a:pt x="27800" y="51665"/>
                  </a:cubicBezTo>
                  <a:cubicBezTo>
                    <a:pt x="27950" y="51665"/>
                    <a:pt x="28097" y="51697"/>
                    <a:pt x="28247" y="51697"/>
                  </a:cubicBezTo>
                  <a:cubicBezTo>
                    <a:pt x="28266" y="51697"/>
                    <a:pt x="28285" y="51697"/>
                    <a:pt x="28304" y="51696"/>
                  </a:cubicBezTo>
                  <a:cubicBezTo>
                    <a:pt x="28386" y="51691"/>
                    <a:pt x="28475" y="51667"/>
                    <a:pt x="28563" y="51667"/>
                  </a:cubicBezTo>
                  <a:cubicBezTo>
                    <a:pt x="28599" y="51667"/>
                    <a:pt x="28634" y="51671"/>
                    <a:pt x="28668" y="51681"/>
                  </a:cubicBezTo>
                  <a:cubicBezTo>
                    <a:pt x="28746" y="51703"/>
                    <a:pt x="28823" y="51711"/>
                    <a:pt x="28900" y="51711"/>
                  </a:cubicBezTo>
                  <a:cubicBezTo>
                    <a:pt x="29022" y="51711"/>
                    <a:pt x="29144" y="51691"/>
                    <a:pt x="29270" y="51679"/>
                  </a:cubicBezTo>
                  <a:cubicBezTo>
                    <a:pt x="29395" y="51667"/>
                    <a:pt x="29525" y="51621"/>
                    <a:pt x="29652" y="51621"/>
                  </a:cubicBezTo>
                  <a:cubicBezTo>
                    <a:pt x="29695" y="51621"/>
                    <a:pt x="29738" y="51627"/>
                    <a:pt x="29780" y="51640"/>
                  </a:cubicBezTo>
                  <a:cubicBezTo>
                    <a:pt x="29888" y="51675"/>
                    <a:pt x="29991" y="51685"/>
                    <a:pt x="30096" y="51685"/>
                  </a:cubicBezTo>
                  <a:cubicBezTo>
                    <a:pt x="30172" y="51685"/>
                    <a:pt x="30249" y="51680"/>
                    <a:pt x="30328" y="51674"/>
                  </a:cubicBezTo>
                  <a:cubicBezTo>
                    <a:pt x="30400" y="51670"/>
                    <a:pt x="30479" y="51641"/>
                    <a:pt x="30555" y="51641"/>
                  </a:cubicBezTo>
                  <a:cubicBezTo>
                    <a:pt x="30594" y="51641"/>
                    <a:pt x="30632" y="51649"/>
                    <a:pt x="30668" y="51671"/>
                  </a:cubicBezTo>
                  <a:cubicBezTo>
                    <a:pt x="30809" y="51757"/>
                    <a:pt x="30988" y="51780"/>
                    <a:pt x="31124" y="51780"/>
                  </a:cubicBezTo>
                  <a:cubicBezTo>
                    <a:pt x="31137" y="51780"/>
                    <a:pt x="31151" y="51779"/>
                    <a:pt x="31163" y="51779"/>
                  </a:cubicBezTo>
                  <a:cubicBezTo>
                    <a:pt x="31181" y="51779"/>
                    <a:pt x="31198" y="51778"/>
                    <a:pt x="31216" y="51778"/>
                  </a:cubicBezTo>
                  <a:cubicBezTo>
                    <a:pt x="31360" y="51778"/>
                    <a:pt x="31505" y="51794"/>
                    <a:pt x="31650" y="51794"/>
                  </a:cubicBezTo>
                  <a:cubicBezTo>
                    <a:pt x="31752" y="51794"/>
                    <a:pt x="31854" y="51786"/>
                    <a:pt x="31956" y="51760"/>
                  </a:cubicBezTo>
                  <a:cubicBezTo>
                    <a:pt x="32084" y="51725"/>
                    <a:pt x="32226" y="51683"/>
                    <a:pt x="32357" y="51683"/>
                  </a:cubicBezTo>
                  <a:cubicBezTo>
                    <a:pt x="32397" y="51683"/>
                    <a:pt x="32436" y="51687"/>
                    <a:pt x="32473" y="51697"/>
                  </a:cubicBezTo>
                  <a:cubicBezTo>
                    <a:pt x="32595" y="51728"/>
                    <a:pt x="32717" y="51735"/>
                    <a:pt x="32838" y="51735"/>
                  </a:cubicBezTo>
                  <a:cubicBezTo>
                    <a:pt x="32938" y="51735"/>
                    <a:pt x="33038" y="51730"/>
                    <a:pt x="33136" y="51730"/>
                  </a:cubicBezTo>
                  <a:cubicBezTo>
                    <a:pt x="33155" y="51730"/>
                    <a:pt x="33175" y="51730"/>
                    <a:pt x="33194" y="51731"/>
                  </a:cubicBezTo>
                  <a:cubicBezTo>
                    <a:pt x="33224" y="51731"/>
                    <a:pt x="33254" y="51732"/>
                    <a:pt x="33284" y="51732"/>
                  </a:cubicBezTo>
                  <a:cubicBezTo>
                    <a:pt x="33561" y="51732"/>
                    <a:pt x="33838" y="51703"/>
                    <a:pt x="34116" y="51703"/>
                  </a:cubicBezTo>
                  <a:cubicBezTo>
                    <a:pt x="34305" y="51703"/>
                    <a:pt x="34494" y="51716"/>
                    <a:pt x="34684" y="51761"/>
                  </a:cubicBezTo>
                  <a:cubicBezTo>
                    <a:pt x="34773" y="51782"/>
                    <a:pt x="34867" y="51790"/>
                    <a:pt x="34961" y="51790"/>
                  </a:cubicBezTo>
                  <a:cubicBezTo>
                    <a:pt x="35020" y="51790"/>
                    <a:pt x="35079" y="51787"/>
                    <a:pt x="35137" y="51782"/>
                  </a:cubicBezTo>
                  <a:cubicBezTo>
                    <a:pt x="35560" y="51747"/>
                    <a:pt x="35981" y="51703"/>
                    <a:pt x="36407" y="51703"/>
                  </a:cubicBezTo>
                  <a:cubicBezTo>
                    <a:pt x="36418" y="51703"/>
                    <a:pt x="36428" y="51703"/>
                    <a:pt x="36439" y="51704"/>
                  </a:cubicBezTo>
                  <a:cubicBezTo>
                    <a:pt x="36539" y="51704"/>
                    <a:pt x="36606" y="51775"/>
                    <a:pt x="36708" y="51775"/>
                  </a:cubicBezTo>
                  <a:cubicBezTo>
                    <a:pt x="36722" y="51775"/>
                    <a:pt x="36736" y="51774"/>
                    <a:pt x="36751" y="51771"/>
                  </a:cubicBezTo>
                  <a:cubicBezTo>
                    <a:pt x="36944" y="51734"/>
                    <a:pt x="37139" y="51694"/>
                    <a:pt x="37336" y="51694"/>
                  </a:cubicBezTo>
                  <a:cubicBezTo>
                    <a:pt x="37448" y="51694"/>
                    <a:pt x="37560" y="51707"/>
                    <a:pt x="37674" y="51741"/>
                  </a:cubicBezTo>
                  <a:cubicBezTo>
                    <a:pt x="37764" y="51768"/>
                    <a:pt x="37876" y="51806"/>
                    <a:pt x="37958" y="51806"/>
                  </a:cubicBezTo>
                  <a:cubicBezTo>
                    <a:pt x="37965" y="51806"/>
                    <a:pt x="37972" y="51806"/>
                    <a:pt x="37979" y="51805"/>
                  </a:cubicBezTo>
                  <a:cubicBezTo>
                    <a:pt x="38334" y="51771"/>
                    <a:pt x="38683" y="51705"/>
                    <a:pt x="39042" y="51705"/>
                  </a:cubicBezTo>
                  <a:cubicBezTo>
                    <a:pt x="39097" y="51705"/>
                    <a:pt x="39153" y="51707"/>
                    <a:pt x="39209" y="51710"/>
                  </a:cubicBezTo>
                  <a:cubicBezTo>
                    <a:pt x="39269" y="51714"/>
                    <a:pt x="39331" y="51716"/>
                    <a:pt x="39392" y="51716"/>
                  </a:cubicBezTo>
                  <a:cubicBezTo>
                    <a:pt x="39642" y="51716"/>
                    <a:pt x="39894" y="51690"/>
                    <a:pt x="40146" y="51690"/>
                  </a:cubicBezTo>
                  <a:cubicBezTo>
                    <a:pt x="40184" y="51690"/>
                    <a:pt x="40222" y="51691"/>
                    <a:pt x="40261" y="51692"/>
                  </a:cubicBezTo>
                  <a:cubicBezTo>
                    <a:pt x="40351" y="51696"/>
                    <a:pt x="40450" y="51749"/>
                    <a:pt x="40541" y="51749"/>
                  </a:cubicBezTo>
                  <a:cubicBezTo>
                    <a:pt x="40572" y="51749"/>
                    <a:pt x="40601" y="51742"/>
                    <a:pt x="40630" y="51726"/>
                  </a:cubicBezTo>
                  <a:cubicBezTo>
                    <a:pt x="40702" y="51684"/>
                    <a:pt x="40777" y="51672"/>
                    <a:pt x="40853" y="51672"/>
                  </a:cubicBezTo>
                  <a:cubicBezTo>
                    <a:pt x="40947" y="51672"/>
                    <a:pt x="41043" y="51690"/>
                    <a:pt x="41139" y="51690"/>
                  </a:cubicBezTo>
                  <a:cubicBezTo>
                    <a:pt x="41220" y="51690"/>
                    <a:pt x="41301" y="51678"/>
                    <a:pt x="41381" y="51631"/>
                  </a:cubicBezTo>
                  <a:cubicBezTo>
                    <a:pt x="41393" y="51624"/>
                    <a:pt x="41408" y="51621"/>
                    <a:pt x="41427" y="51621"/>
                  </a:cubicBezTo>
                  <a:cubicBezTo>
                    <a:pt x="41516" y="51621"/>
                    <a:pt x="41671" y="51690"/>
                    <a:pt x="41804" y="51690"/>
                  </a:cubicBezTo>
                  <a:cubicBezTo>
                    <a:pt x="41820" y="51690"/>
                    <a:pt x="41836" y="51689"/>
                    <a:pt x="41851" y="51687"/>
                  </a:cubicBezTo>
                  <a:cubicBezTo>
                    <a:pt x="41890" y="51681"/>
                    <a:pt x="41928" y="51678"/>
                    <a:pt x="41967" y="51678"/>
                  </a:cubicBezTo>
                  <a:cubicBezTo>
                    <a:pt x="42217" y="51678"/>
                    <a:pt x="42454" y="51784"/>
                    <a:pt x="42700" y="51784"/>
                  </a:cubicBezTo>
                  <a:cubicBezTo>
                    <a:pt x="42706" y="51784"/>
                    <a:pt x="42713" y="51784"/>
                    <a:pt x="42719" y="51784"/>
                  </a:cubicBezTo>
                  <a:cubicBezTo>
                    <a:pt x="42806" y="51781"/>
                    <a:pt x="42893" y="51780"/>
                    <a:pt x="42979" y="51780"/>
                  </a:cubicBezTo>
                  <a:cubicBezTo>
                    <a:pt x="43116" y="51780"/>
                    <a:pt x="43252" y="51784"/>
                    <a:pt x="43389" y="51799"/>
                  </a:cubicBezTo>
                  <a:cubicBezTo>
                    <a:pt x="43401" y="51801"/>
                    <a:pt x="43412" y="51801"/>
                    <a:pt x="43424" y="51801"/>
                  </a:cubicBezTo>
                  <a:cubicBezTo>
                    <a:pt x="43500" y="51801"/>
                    <a:pt x="43575" y="51776"/>
                    <a:pt x="43644" y="51770"/>
                  </a:cubicBezTo>
                  <a:cubicBezTo>
                    <a:pt x="43796" y="51758"/>
                    <a:pt x="43938" y="51688"/>
                    <a:pt x="44094" y="51688"/>
                  </a:cubicBezTo>
                  <a:cubicBezTo>
                    <a:pt x="44152" y="51688"/>
                    <a:pt x="44212" y="51697"/>
                    <a:pt x="44274" y="51723"/>
                  </a:cubicBezTo>
                  <a:cubicBezTo>
                    <a:pt x="44363" y="51759"/>
                    <a:pt x="44464" y="51822"/>
                    <a:pt x="44574" y="51822"/>
                  </a:cubicBezTo>
                  <a:cubicBezTo>
                    <a:pt x="44641" y="51822"/>
                    <a:pt x="44712" y="51799"/>
                    <a:pt x="44786" y="51732"/>
                  </a:cubicBezTo>
                  <a:cubicBezTo>
                    <a:pt x="44896" y="51631"/>
                    <a:pt x="45017" y="51569"/>
                    <a:pt x="45037" y="51406"/>
                  </a:cubicBezTo>
                  <a:cubicBezTo>
                    <a:pt x="45092" y="50975"/>
                    <a:pt x="44935" y="50558"/>
                    <a:pt x="44971" y="50121"/>
                  </a:cubicBezTo>
                  <a:cubicBezTo>
                    <a:pt x="44994" y="49834"/>
                    <a:pt x="44936" y="49829"/>
                    <a:pt x="45048" y="49499"/>
                  </a:cubicBezTo>
                  <a:cubicBezTo>
                    <a:pt x="45051" y="49489"/>
                    <a:pt x="45042" y="49473"/>
                    <a:pt x="45037" y="49461"/>
                  </a:cubicBezTo>
                  <a:cubicBezTo>
                    <a:pt x="44903" y="49236"/>
                    <a:pt x="44965" y="48986"/>
                    <a:pt x="44938" y="48745"/>
                  </a:cubicBezTo>
                  <a:cubicBezTo>
                    <a:pt x="44922" y="48603"/>
                    <a:pt x="45026" y="48457"/>
                    <a:pt x="44975" y="48354"/>
                  </a:cubicBezTo>
                  <a:cubicBezTo>
                    <a:pt x="44832" y="48064"/>
                    <a:pt x="44987" y="47783"/>
                    <a:pt x="44961" y="47499"/>
                  </a:cubicBezTo>
                  <a:cubicBezTo>
                    <a:pt x="44949" y="47351"/>
                    <a:pt x="44980" y="47198"/>
                    <a:pt x="44956" y="47041"/>
                  </a:cubicBezTo>
                  <a:cubicBezTo>
                    <a:pt x="44922" y="46816"/>
                    <a:pt x="44903" y="46589"/>
                    <a:pt x="44898" y="46361"/>
                  </a:cubicBezTo>
                  <a:cubicBezTo>
                    <a:pt x="44891" y="46141"/>
                    <a:pt x="44930" y="45924"/>
                    <a:pt x="44945" y="45705"/>
                  </a:cubicBezTo>
                  <a:cubicBezTo>
                    <a:pt x="44959" y="45505"/>
                    <a:pt x="44894" y="45316"/>
                    <a:pt x="44920" y="45122"/>
                  </a:cubicBezTo>
                  <a:cubicBezTo>
                    <a:pt x="44976" y="44701"/>
                    <a:pt x="44978" y="44283"/>
                    <a:pt x="44950" y="43859"/>
                  </a:cubicBezTo>
                  <a:cubicBezTo>
                    <a:pt x="44935" y="43653"/>
                    <a:pt x="44832" y="43427"/>
                    <a:pt x="44922" y="43243"/>
                  </a:cubicBezTo>
                  <a:cubicBezTo>
                    <a:pt x="45031" y="43019"/>
                    <a:pt x="44988" y="42779"/>
                    <a:pt x="44986" y="42576"/>
                  </a:cubicBezTo>
                  <a:cubicBezTo>
                    <a:pt x="44983" y="42257"/>
                    <a:pt x="45017" y="41926"/>
                    <a:pt x="44951" y="41607"/>
                  </a:cubicBezTo>
                  <a:cubicBezTo>
                    <a:pt x="44908" y="41395"/>
                    <a:pt x="45009" y="41194"/>
                    <a:pt x="44984" y="40991"/>
                  </a:cubicBezTo>
                  <a:cubicBezTo>
                    <a:pt x="44936" y="40587"/>
                    <a:pt x="44940" y="40187"/>
                    <a:pt x="44956" y="39783"/>
                  </a:cubicBezTo>
                  <a:cubicBezTo>
                    <a:pt x="44966" y="39490"/>
                    <a:pt x="45014" y="39184"/>
                    <a:pt x="44854" y="38904"/>
                  </a:cubicBezTo>
                  <a:cubicBezTo>
                    <a:pt x="44827" y="38857"/>
                    <a:pt x="44826" y="38801"/>
                    <a:pt x="44850" y="38752"/>
                  </a:cubicBezTo>
                  <a:cubicBezTo>
                    <a:pt x="44906" y="38641"/>
                    <a:pt x="44900" y="38518"/>
                    <a:pt x="44883" y="38399"/>
                  </a:cubicBezTo>
                  <a:cubicBezTo>
                    <a:pt x="44836" y="38047"/>
                    <a:pt x="44936" y="37701"/>
                    <a:pt x="44877" y="37340"/>
                  </a:cubicBezTo>
                  <a:cubicBezTo>
                    <a:pt x="44826" y="37042"/>
                    <a:pt x="44864" y="36722"/>
                    <a:pt x="44848" y="36412"/>
                  </a:cubicBezTo>
                  <a:cubicBezTo>
                    <a:pt x="44833" y="36095"/>
                    <a:pt x="44904" y="35771"/>
                    <a:pt x="44863" y="35460"/>
                  </a:cubicBezTo>
                  <a:cubicBezTo>
                    <a:pt x="44800" y="34970"/>
                    <a:pt x="44855" y="34482"/>
                    <a:pt x="44852" y="33995"/>
                  </a:cubicBezTo>
                  <a:cubicBezTo>
                    <a:pt x="44851" y="33884"/>
                    <a:pt x="44799" y="33751"/>
                    <a:pt x="44838" y="33672"/>
                  </a:cubicBezTo>
                  <a:cubicBezTo>
                    <a:pt x="44971" y="33408"/>
                    <a:pt x="44871" y="33136"/>
                    <a:pt x="44906" y="32869"/>
                  </a:cubicBezTo>
                  <a:cubicBezTo>
                    <a:pt x="44961" y="32454"/>
                    <a:pt x="44850" y="32030"/>
                    <a:pt x="44871" y="31603"/>
                  </a:cubicBezTo>
                  <a:cubicBezTo>
                    <a:pt x="44891" y="31196"/>
                    <a:pt x="44897" y="30788"/>
                    <a:pt x="44877" y="30377"/>
                  </a:cubicBezTo>
                  <a:cubicBezTo>
                    <a:pt x="44860" y="30006"/>
                    <a:pt x="44880" y="29627"/>
                    <a:pt x="44892" y="29254"/>
                  </a:cubicBezTo>
                  <a:cubicBezTo>
                    <a:pt x="44903" y="28906"/>
                    <a:pt x="44894" y="28557"/>
                    <a:pt x="44864" y="28211"/>
                  </a:cubicBezTo>
                  <a:cubicBezTo>
                    <a:pt x="44853" y="28069"/>
                    <a:pt x="44906" y="27938"/>
                    <a:pt x="44880" y="27788"/>
                  </a:cubicBezTo>
                  <a:cubicBezTo>
                    <a:pt x="44829" y="27485"/>
                    <a:pt x="44675" y="27191"/>
                    <a:pt x="44776" y="26863"/>
                  </a:cubicBezTo>
                  <a:cubicBezTo>
                    <a:pt x="44789" y="26824"/>
                    <a:pt x="44945" y="26782"/>
                    <a:pt x="44820" y="26705"/>
                  </a:cubicBezTo>
                  <a:cubicBezTo>
                    <a:pt x="44921" y="26569"/>
                    <a:pt x="44792" y="26437"/>
                    <a:pt x="44815" y="26289"/>
                  </a:cubicBezTo>
                  <a:cubicBezTo>
                    <a:pt x="44851" y="26049"/>
                    <a:pt x="44847" y="25777"/>
                    <a:pt x="44712" y="25554"/>
                  </a:cubicBezTo>
                  <a:cubicBezTo>
                    <a:pt x="44586" y="25344"/>
                    <a:pt x="44528" y="25117"/>
                    <a:pt x="44456" y="24890"/>
                  </a:cubicBezTo>
                  <a:cubicBezTo>
                    <a:pt x="44379" y="24648"/>
                    <a:pt x="44333" y="24375"/>
                    <a:pt x="44185" y="24185"/>
                  </a:cubicBezTo>
                  <a:cubicBezTo>
                    <a:pt x="43930" y="23852"/>
                    <a:pt x="43925" y="23434"/>
                    <a:pt x="43725" y="23089"/>
                  </a:cubicBezTo>
                  <a:cubicBezTo>
                    <a:pt x="43634" y="22932"/>
                    <a:pt x="43704" y="22723"/>
                    <a:pt x="43627" y="22565"/>
                  </a:cubicBezTo>
                  <a:cubicBezTo>
                    <a:pt x="43522" y="22350"/>
                    <a:pt x="43430" y="22129"/>
                    <a:pt x="43350" y="21902"/>
                  </a:cubicBezTo>
                  <a:cubicBezTo>
                    <a:pt x="43218" y="21520"/>
                    <a:pt x="43100" y="21123"/>
                    <a:pt x="42883" y="20773"/>
                  </a:cubicBezTo>
                  <a:cubicBezTo>
                    <a:pt x="42816" y="20666"/>
                    <a:pt x="42744" y="20538"/>
                    <a:pt x="42733" y="20435"/>
                  </a:cubicBezTo>
                  <a:cubicBezTo>
                    <a:pt x="42669" y="19907"/>
                    <a:pt x="42397" y="19448"/>
                    <a:pt x="42259" y="18944"/>
                  </a:cubicBezTo>
                  <a:cubicBezTo>
                    <a:pt x="42126" y="18456"/>
                    <a:pt x="41968" y="17941"/>
                    <a:pt x="41673" y="17502"/>
                  </a:cubicBezTo>
                  <a:cubicBezTo>
                    <a:pt x="41633" y="17444"/>
                    <a:pt x="41605" y="17365"/>
                    <a:pt x="41607" y="17296"/>
                  </a:cubicBezTo>
                  <a:cubicBezTo>
                    <a:pt x="41612" y="17111"/>
                    <a:pt x="41522" y="16956"/>
                    <a:pt x="41417" y="16836"/>
                  </a:cubicBezTo>
                  <a:cubicBezTo>
                    <a:pt x="41226" y="16619"/>
                    <a:pt x="41208" y="16348"/>
                    <a:pt x="41121" y="16099"/>
                  </a:cubicBezTo>
                  <a:cubicBezTo>
                    <a:pt x="41117" y="15910"/>
                    <a:pt x="41189" y="15787"/>
                    <a:pt x="41368" y="15692"/>
                  </a:cubicBezTo>
                  <a:cubicBezTo>
                    <a:pt x="41527" y="15607"/>
                    <a:pt x="41695" y="15476"/>
                    <a:pt x="41701" y="15264"/>
                  </a:cubicBezTo>
                  <a:cubicBezTo>
                    <a:pt x="41709" y="14955"/>
                    <a:pt x="41843" y="14644"/>
                    <a:pt x="41688" y="14336"/>
                  </a:cubicBezTo>
                  <a:cubicBezTo>
                    <a:pt x="41668" y="14296"/>
                    <a:pt x="41648" y="14246"/>
                    <a:pt x="41655" y="14205"/>
                  </a:cubicBezTo>
                  <a:cubicBezTo>
                    <a:pt x="41710" y="13898"/>
                    <a:pt x="41676" y="13603"/>
                    <a:pt x="41617" y="13296"/>
                  </a:cubicBezTo>
                  <a:cubicBezTo>
                    <a:pt x="41546" y="12919"/>
                    <a:pt x="41470" y="12539"/>
                    <a:pt x="41587" y="12141"/>
                  </a:cubicBezTo>
                  <a:cubicBezTo>
                    <a:pt x="41635" y="11977"/>
                    <a:pt x="41802" y="11715"/>
                    <a:pt x="41495" y="11567"/>
                  </a:cubicBezTo>
                  <a:cubicBezTo>
                    <a:pt x="41453" y="11548"/>
                    <a:pt x="41480" y="11454"/>
                    <a:pt x="41493" y="11395"/>
                  </a:cubicBezTo>
                  <a:cubicBezTo>
                    <a:pt x="41535" y="11191"/>
                    <a:pt x="41517" y="10973"/>
                    <a:pt x="41640" y="10787"/>
                  </a:cubicBezTo>
                  <a:cubicBezTo>
                    <a:pt x="41663" y="10754"/>
                    <a:pt x="41401" y="10149"/>
                    <a:pt x="41354" y="10129"/>
                  </a:cubicBezTo>
                  <a:cubicBezTo>
                    <a:pt x="41254" y="10089"/>
                    <a:pt x="41254" y="10011"/>
                    <a:pt x="41246" y="9925"/>
                  </a:cubicBezTo>
                  <a:cubicBezTo>
                    <a:pt x="41227" y="9726"/>
                    <a:pt x="41242" y="9508"/>
                    <a:pt x="41163" y="9334"/>
                  </a:cubicBezTo>
                  <a:cubicBezTo>
                    <a:pt x="41096" y="9191"/>
                    <a:pt x="41108" y="9074"/>
                    <a:pt x="41101" y="8933"/>
                  </a:cubicBezTo>
                  <a:cubicBezTo>
                    <a:pt x="41089" y="8685"/>
                    <a:pt x="41147" y="8406"/>
                    <a:pt x="40864" y="8225"/>
                  </a:cubicBezTo>
                  <a:cubicBezTo>
                    <a:pt x="40677" y="8105"/>
                    <a:pt x="40655" y="7912"/>
                    <a:pt x="40777" y="7778"/>
                  </a:cubicBezTo>
                  <a:cubicBezTo>
                    <a:pt x="40844" y="7705"/>
                    <a:pt x="40887" y="7619"/>
                    <a:pt x="40818" y="7567"/>
                  </a:cubicBezTo>
                  <a:cubicBezTo>
                    <a:pt x="40808" y="7560"/>
                    <a:pt x="40798" y="7557"/>
                    <a:pt x="40787" y="7557"/>
                  </a:cubicBezTo>
                  <a:cubicBezTo>
                    <a:pt x="40735" y="7557"/>
                    <a:pt x="40671" y="7625"/>
                    <a:pt x="40623" y="7667"/>
                  </a:cubicBezTo>
                  <a:cubicBezTo>
                    <a:pt x="40593" y="7693"/>
                    <a:pt x="40634" y="7763"/>
                    <a:pt x="40564" y="7771"/>
                  </a:cubicBezTo>
                  <a:cubicBezTo>
                    <a:pt x="40508" y="7552"/>
                    <a:pt x="40523" y="7561"/>
                    <a:pt x="40635" y="7361"/>
                  </a:cubicBezTo>
                  <a:cubicBezTo>
                    <a:pt x="40683" y="7275"/>
                    <a:pt x="40663" y="7144"/>
                    <a:pt x="40649" y="7037"/>
                  </a:cubicBezTo>
                  <a:cubicBezTo>
                    <a:pt x="40642" y="6981"/>
                    <a:pt x="40593" y="6977"/>
                    <a:pt x="40545" y="6977"/>
                  </a:cubicBezTo>
                  <a:cubicBezTo>
                    <a:pt x="40537" y="6977"/>
                    <a:pt x="40528" y="6977"/>
                    <a:pt x="40520" y="6977"/>
                  </a:cubicBezTo>
                  <a:cubicBezTo>
                    <a:pt x="40511" y="6977"/>
                    <a:pt x="40503" y="6977"/>
                    <a:pt x="40495" y="6976"/>
                  </a:cubicBezTo>
                  <a:cubicBezTo>
                    <a:pt x="40383" y="6968"/>
                    <a:pt x="40357" y="6890"/>
                    <a:pt x="40355" y="6805"/>
                  </a:cubicBezTo>
                  <a:cubicBezTo>
                    <a:pt x="40353" y="6710"/>
                    <a:pt x="40309" y="6633"/>
                    <a:pt x="40282" y="6549"/>
                  </a:cubicBezTo>
                  <a:cubicBezTo>
                    <a:pt x="40228" y="6377"/>
                    <a:pt x="40111" y="6228"/>
                    <a:pt x="40145" y="6019"/>
                  </a:cubicBezTo>
                  <a:cubicBezTo>
                    <a:pt x="40164" y="5900"/>
                    <a:pt x="40119" y="5751"/>
                    <a:pt x="39974" y="5651"/>
                  </a:cubicBezTo>
                  <a:cubicBezTo>
                    <a:pt x="39795" y="5526"/>
                    <a:pt x="39653" y="5352"/>
                    <a:pt x="39712" y="5093"/>
                  </a:cubicBezTo>
                  <a:cubicBezTo>
                    <a:pt x="39732" y="5007"/>
                    <a:pt x="39692" y="4954"/>
                    <a:pt x="39589" y="4916"/>
                  </a:cubicBezTo>
                  <a:cubicBezTo>
                    <a:pt x="39328" y="4819"/>
                    <a:pt x="39069" y="4696"/>
                    <a:pt x="38922" y="4445"/>
                  </a:cubicBezTo>
                  <a:cubicBezTo>
                    <a:pt x="38851" y="4325"/>
                    <a:pt x="38804" y="4193"/>
                    <a:pt x="38659" y="4161"/>
                  </a:cubicBezTo>
                  <a:cubicBezTo>
                    <a:pt x="38572" y="4143"/>
                    <a:pt x="38535" y="4104"/>
                    <a:pt x="38499" y="4030"/>
                  </a:cubicBezTo>
                  <a:cubicBezTo>
                    <a:pt x="38444" y="3916"/>
                    <a:pt x="38397" y="3746"/>
                    <a:pt x="38305" y="3712"/>
                  </a:cubicBezTo>
                  <a:cubicBezTo>
                    <a:pt x="37956" y="3586"/>
                    <a:pt x="37644" y="3344"/>
                    <a:pt x="37255" y="3332"/>
                  </a:cubicBezTo>
                  <a:cubicBezTo>
                    <a:pt x="37129" y="3329"/>
                    <a:pt x="37121" y="3238"/>
                    <a:pt x="37086" y="3154"/>
                  </a:cubicBezTo>
                  <a:cubicBezTo>
                    <a:pt x="37055" y="3077"/>
                    <a:pt x="37052" y="2952"/>
                    <a:pt x="36963" y="2952"/>
                  </a:cubicBezTo>
                  <a:cubicBezTo>
                    <a:pt x="36934" y="2952"/>
                    <a:pt x="36896" y="2965"/>
                    <a:pt x="36845" y="2997"/>
                  </a:cubicBezTo>
                  <a:cubicBezTo>
                    <a:pt x="36836" y="3003"/>
                    <a:pt x="36827" y="3005"/>
                    <a:pt x="36818" y="3005"/>
                  </a:cubicBezTo>
                  <a:cubicBezTo>
                    <a:pt x="36775" y="3005"/>
                    <a:pt x="36735" y="2944"/>
                    <a:pt x="36711" y="2899"/>
                  </a:cubicBezTo>
                  <a:cubicBezTo>
                    <a:pt x="36680" y="2846"/>
                    <a:pt x="36646" y="2808"/>
                    <a:pt x="36581" y="2785"/>
                  </a:cubicBezTo>
                  <a:cubicBezTo>
                    <a:pt x="36391" y="2719"/>
                    <a:pt x="36178" y="2674"/>
                    <a:pt x="36151" y="2417"/>
                  </a:cubicBezTo>
                  <a:cubicBezTo>
                    <a:pt x="36147" y="2375"/>
                    <a:pt x="36123" y="2353"/>
                    <a:pt x="36087" y="2332"/>
                  </a:cubicBezTo>
                  <a:cubicBezTo>
                    <a:pt x="35846" y="2186"/>
                    <a:pt x="35585" y="2084"/>
                    <a:pt x="35330" y="1969"/>
                  </a:cubicBezTo>
                  <a:cubicBezTo>
                    <a:pt x="34999" y="1627"/>
                    <a:pt x="34675" y="1279"/>
                    <a:pt x="34244" y="1051"/>
                  </a:cubicBezTo>
                  <a:cubicBezTo>
                    <a:pt x="34120" y="985"/>
                    <a:pt x="33996" y="956"/>
                    <a:pt x="33865" y="928"/>
                  </a:cubicBezTo>
                  <a:cubicBezTo>
                    <a:pt x="33789" y="911"/>
                    <a:pt x="33714" y="905"/>
                    <a:pt x="33639" y="905"/>
                  </a:cubicBezTo>
                  <a:cubicBezTo>
                    <a:pt x="33392" y="905"/>
                    <a:pt x="33147" y="973"/>
                    <a:pt x="32895" y="973"/>
                  </a:cubicBezTo>
                  <a:cubicBezTo>
                    <a:pt x="32818" y="973"/>
                    <a:pt x="32741" y="967"/>
                    <a:pt x="32663" y="950"/>
                  </a:cubicBezTo>
                  <a:cubicBezTo>
                    <a:pt x="32431" y="902"/>
                    <a:pt x="32169" y="899"/>
                    <a:pt x="31921" y="879"/>
                  </a:cubicBezTo>
                  <a:cubicBezTo>
                    <a:pt x="31648" y="859"/>
                    <a:pt x="31378" y="789"/>
                    <a:pt x="31106" y="767"/>
                  </a:cubicBezTo>
                  <a:cubicBezTo>
                    <a:pt x="31046" y="762"/>
                    <a:pt x="30987" y="760"/>
                    <a:pt x="30927" y="760"/>
                  </a:cubicBezTo>
                  <a:cubicBezTo>
                    <a:pt x="30775" y="760"/>
                    <a:pt x="30622" y="771"/>
                    <a:pt x="30471" y="771"/>
                  </a:cubicBezTo>
                  <a:cubicBezTo>
                    <a:pt x="30461" y="771"/>
                    <a:pt x="30451" y="771"/>
                    <a:pt x="30441" y="771"/>
                  </a:cubicBezTo>
                  <a:cubicBezTo>
                    <a:pt x="30441" y="771"/>
                    <a:pt x="30440" y="771"/>
                    <a:pt x="30440" y="771"/>
                  </a:cubicBezTo>
                  <a:cubicBezTo>
                    <a:pt x="30300" y="771"/>
                    <a:pt x="30170" y="900"/>
                    <a:pt x="30030" y="900"/>
                  </a:cubicBezTo>
                  <a:cubicBezTo>
                    <a:pt x="29974" y="900"/>
                    <a:pt x="29915" y="879"/>
                    <a:pt x="29854" y="820"/>
                  </a:cubicBezTo>
                  <a:cubicBezTo>
                    <a:pt x="29763" y="844"/>
                    <a:pt x="29673" y="853"/>
                    <a:pt x="29584" y="853"/>
                  </a:cubicBezTo>
                  <a:cubicBezTo>
                    <a:pt x="29300" y="853"/>
                    <a:pt x="29022" y="756"/>
                    <a:pt x="28745" y="717"/>
                  </a:cubicBezTo>
                  <a:cubicBezTo>
                    <a:pt x="28427" y="673"/>
                    <a:pt x="28101" y="629"/>
                    <a:pt x="27783" y="557"/>
                  </a:cubicBezTo>
                  <a:cubicBezTo>
                    <a:pt x="27537" y="502"/>
                    <a:pt x="27287" y="479"/>
                    <a:pt x="27149" y="221"/>
                  </a:cubicBezTo>
                  <a:cubicBezTo>
                    <a:pt x="27118" y="160"/>
                    <a:pt x="27050" y="115"/>
                    <a:pt x="26994" y="70"/>
                  </a:cubicBezTo>
                  <a:cubicBezTo>
                    <a:pt x="26935" y="22"/>
                    <a:pt x="26862" y="1"/>
                    <a:pt x="26786" y="1"/>
                  </a:cubicBezTo>
                  <a:close/>
                </a:path>
              </a:pathLst>
            </a:custGeom>
            <a:solidFill>
              <a:srgbClr val="D86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5"/>
            <p:cNvSpPr/>
            <p:nvPr/>
          </p:nvSpPr>
          <p:spPr>
            <a:xfrm>
              <a:off x="4957073" y="4412858"/>
              <a:ext cx="327829" cy="380635"/>
            </a:xfrm>
            <a:custGeom>
              <a:rect b="b" l="l" r="r" t="t"/>
              <a:pathLst>
                <a:path extrusionOk="0" h="21120" w="18190">
                  <a:moveTo>
                    <a:pt x="17651" y="0"/>
                  </a:moveTo>
                  <a:cubicBezTo>
                    <a:pt x="17464" y="0"/>
                    <a:pt x="17319" y="107"/>
                    <a:pt x="17218" y="304"/>
                  </a:cubicBezTo>
                  <a:cubicBezTo>
                    <a:pt x="17105" y="524"/>
                    <a:pt x="17029" y="760"/>
                    <a:pt x="16938" y="987"/>
                  </a:cubicBezTo>
                  <a:cubicBezTo>
                    <a:pt x="16848" y="1213"/>
                    <a:pt x="16784" y="1442"/>
                    <a:pt x="16627" y="1634"/>
                  </a:cubicBezTo>
                  <a:cubicBezTo>
                    <a:pt x="16567" y="1708"/>
                    <a:pt x="16460" y="1786"/>
                    <a:pt x="16461" y="1862"/>
                  </a:cubicBezTo>
                  <a:cubicBezTo>
                    <a:pt x="16461" y="2127"/>
                    <a:pt x="16310" y="2317"/>
                    <a:pt x="16179" y="2517"/>
                  </a:cubicBezTo>
                  <a:cubicBezTo>
                    <a:pt x="15949" y="2871"/>
                    <a:pt x="15718" y="3220"/>
                    <a:pt x="15557" y="3616"/>
                  </a:cubicBezTo>
                  <a:cubicBezTo>
                    <a:pt x="15490" y="3781"/>
                    <a:pt x="15470" y="3969"/>
                    <a:pt x="15374" y="4112"/>
                  </a:cubicBezTo>
                  <a:cubicBezTo>
                    <a:pt x="15190" y="4383"/>
                    <a:pt x="15065" y="4684"/>
                    <a:pt x="14931" y="4978"/>
                  </a:cubicBezTo>
                  <a:cubicBezTo>
                    <a:pt x="14780" y="5308"/>
                    <a:pt x="14572" y="5607"/>
                    <a:pt x="14445" y="5950"/>
                  </a:cubicBezTo>
                  <a:cubicBezTo>
                    <a:pt x="14322" y="6278"/>
                    <a:pt x="14151" y="6586"/>
                    <a:pt x="14021" y="6913"/>
                  </a:cubicBezTo>
                  <a:cubicBezTo>
                    <a:pt x="13950" y="7090"/>
                    <a:pt x="13908" y="7286"/>
                    <a:pt x="13803" y="7449"/>
                  </a:cubicBezTo>
                  <a:cubicBezTo>
                    <a:pt x="13537" y="7857"/>
                    <a:pt x="13281" y="8265"/>
                    <a:pt x="13101" y="8726"/>
                  </a:cubicBezTo>
                  <a:cubicBezTo>
                    <a:pt x="12963" y="9078"/>
                    <a:pt x="12791" y="9417"/>
                    <a:pt x="12586" y="9736"/>
                  </a:cubicBezTo>
                  <a:cubicBezTo>
                    <a:pt x="12337" y="10124"/>
                    <a:pt x="12333" y="10648"/>
                    <a:pt x="11921" y="10950"/>
                  </a:cubicBezTo>
                  <a:cubicBezTo>
                    <a:pt x="11917" y="10954"/>
                    <a:pt x="11919" y="10964"/>
                    <a:pt x="11915" y="10971"/>
                  </a:cubicBezTo>
                  <a:cubicBezTo>
                    <a:pt x="11694" y="11432"/>
                    <a:pt x="11442" y="11880"/>
                    <a:pt x="11339" y="12389"/>
                  </a:cubicBezTo>
                  <a:cubicBezTo>
                    <a:pt x="11335" y="12416"/>
                    <a:pt x="11311" y="12442"/>
                    <a:pt x="11291" y="12464"/>
                  </a:cubicBezTo>
                  <a:cubicBezTo>
                    <a:pt x="10995" y="12781"/>
                    <a:pt x="10931" y="13224"/>
                    <a:pt x="10686" y="13569"/>
                  </a:cubicBezTo>
                  <a:cubicBezTo>
                    <a:pt x="10674" y="13586"/>
                    <a:pt x="10661" y="13614"/>
                    <a:pt x="10668" y="13631"/>
                  </a:cubicBezTo>
                  <a:cubicBezTo>
                    <a:pt x="10729" y="13800"/>
                    <a:pt x="10613" y="13933"/>
                    <a:pt x="10543" y="14045"/>
                  </a:cubicBezTo>
                  <a:cubicBezTo>
                    <a:pt x="10335" y="14374"/>
                    <a:pt x="10134" y="14708"/>
                    <a:pt x="9925" y="15034"/>
                  </a:cubicBezTo>
                  <a:cubicBezTo>
                    <a:pt x="9772" y="15273"/>
                    <a:pt x="9646" y="15528"/>
                    <a:pt x="9527" y="15780"/>
                  </a:cubicBezTo>
                  <a:cubicBezTo>
                    <a:pt x="9449" y="15942"/>
                    <a:pt x="9317" y="16063"/>
                    <a:pt x="9254" y="16223"/>
                  </a:cubicBezTo>
                  <a:cubicBezTo>
                    <a:pt x="9122" y="16550"/>
                    <a:pt x="9032" y="16891"/>
                    <a:pt x="8868" y="17210"/>
                  </a:cubicBezTo>
                  <a:cubicBezTo>
                    <a:pt x="8667" y="17596"/>
                    <a:pt x="8566" y="18029"/>
                    <a:pt x="8267" y="18373"/>
                  </a:cubicBezTo>
                  <a:cubicBezTo>
                    <a:pt x="8008" y="18673"/>
                    <a:pt x="7903" y="19071"/>
                    <a:pt x="7698" y="19409"/>
                  </a:cubicBezTo>
                  <a:cubicBezTo>
                    <a:pt x="7665" y="19462"/>
                    <a:pt x="7636" y="19534"/>
                    <a:pt x="7577" y="19534"/>
                  </a:cubicBezTo>
                  <a:cubicBezTo>
                    <a:pt x="7571" y="19534"/>
                    <a:pt x="7564" y="19533"/>
                    <a:pt x="7558" y="19532"/>
                  </a:cubicBezTo>
                  <a:cubicBezTo>
                    <a:pt x="7505" y="19519"/>
                    <a:pt x="7443" y="19452"/>
                    <a:pt x="7428" y="19397"/>
                  </a:cubicBezTo>
                  <a:cubicBezTo>
                    <a:pt x="7390" y="19255"/>
                    <a:pt x="7316" y="19131"/>
                    <a:pt x="7244" y="19007"/>
                  </a:cubicBezTo>
                  <a:cubicBezTo>
                    <a:pt x="7068" y="18703"/>
                    <a:pt x="6899" y="18385"/>
                    <a:pt x="6769" y="18067"/>
                  </a:cubicBezTo>
                  <a:cubicBezTo>
                    <a:pt x="6599" y="17648"/>
                    <a:pt x="6395" y="17247"/>
                    <a:pt x="6209" y="16837"/>
                  </a:cubicBezTo>
                  <a:cubicBezTo>
                    <a:pt x="6044" y="16474"/>
                    <a:pt x="5813" y="16130"/>
                    <a:pt x="5642" y="15774"/>
                  </a:cubicBezTo>
                  <a:cubicBezTo>
                    <a:pt x="5500" y="15478"/>
                    <a:pt x="5324" y="15191"/>
                    <a:pt x="5211" y="14875"/>
                  </a:cubicBezTo>
                  <a:cubicBezTo>
                    <a:pt x="5110" y="14591"/>
                    <a:pt x="4927" y="14338"/>
                    <a:pt x="4812" y="14059"/>
                  </a:cubicBezTo>
                  <a:cubicBezTo>
                    <a:pt x="4623" y="13600"/>
                    <a:pt x="4391" y="13157"/>
                    <a:pt x="4261" y="12676"/>
                  </a:cubicBezTo>
                  <a:cubicBezTo>
                    <a:pt x="4159" y="12292"/>
                    <a:pt x="3855" y="11996"/>
                    <a:pt x="3794" y="11593"/>
                  </a:cubicBezTo>
                  <a:cubicBezTo>
                    <a:pt x="3790" y="11556"/>
                    <a:pt x="3744" y="11505"/>
                    <a:pt x="3708" y="11495"/>
                  </a:cubicBezTo>
                  <a:cubicBezTo>
                    <a:pt x="3563" y="11456"/>
                    <a:pt x="3547" y="11320"/>
                    <a:pt x="3512" y="11221"/>
                  </a:cubicBezTo>
                  <a:cubicBezTo>
                    <a:pt x="3433" y="10995"/>
                    <a:pt x="3299" y="10796"/>
                    <a:pt x="3262" y="10548"/>
                  </a:cubicBezTo>
                  <a:cubicBezTo>
                    <a:pt x="3209" y="10199"/>
                    <a:pt x="2925" y="9938"/>
                    <a:pt x="2858" y="9581"/>
                  </a:cubicBezTo>
                  <a:cubicBezTo>
                    <a:pt x="2803" y="9284"/>
                    <a:pt x="2598" y="9056"/>
                    <a:pt x="2433" y="8806"/>
                  </a:cubicBezTo>
                  <a:cubicBezTo>
                    <a:pt x="2296" y="8599"/>
                    <a:pt x="2212" y="8326"/>
                    <a:pt x="2079" y="8134"/>
                  </a:cubicBezTo>
                  <a:cubicBezTo>
                    <a:pt x="1881" y="7848"/>
                    <a:pt x="1817" y="7506"/>
                    <a:pt x="1608" y="7237"/>
                  </a:cubicBezTo>
                  <a:cubicBezTo>
                    <a:pt x="1490" y="7087"/>
                    <a:pt x="1548" y="6862"/>
                    <a:pt x="1427" y="6721"/>
                  </a:cubicBezTo>
                  <a:cubicBezTo>
                    <a:pt x="1258" y="6525"/>
                    <a:pt x="1144" y="6331"/>
                    <a:pt x="1152" y="6056"/>
                  </a:cubicBezTo>
                  <a:cubicBezTo>
                    <a:pt x="1159" y="5793"/>
                    <a:pt x="908" y="5563"/>
                    <a:pt x="673" y="5560"/>
                  </a:cubicBezTo>
                  <a:cubicBezTo>
                    <a:pt x="670" y="5560"/>
                    <a:pt x="667" y="5560"/>
                    <a:pt x="664" y="5560"/>
                  </a:cubicBezTo>
                  <a:cubicBezTo>
                    <a:pt x="288" y="5560"/>
                    <a:pt x="1" y="6013"/>
                    <a:pt x="193" y="6337"/>
                  </a:cubicBezTo>
                  <a:cubicBezTo>
                    <a:pt x="419" y="6714"/>
                    <a:pt x="562" y="7127"/>
                    <a:pt x="751" y="7521"/>
                  </a:cubicBezTo>
                  <a:cubicBezTo>
                    <a:pt x="895" y="7823"/>
                    <a:pt x="1159" y="8049"/>
                    <a:pt x="1259" y="8382"/>
                  </a:cubicBezTo>
                  <a:cubicBezTo>
                    <a:pt x="1341" y="8659"/>
                    <a:pt x="1471" y="8922"/>
                    <a:pt x="1583" y="9189"/>
                  </a:cubicBezTo>
                  <a:cubicBezTo>
                    <a:pt x="1711" y="9493"/>
                    <a:pt x="1841" y="9798"/>
                    <a:pt x="1973" y="10102"/>
                  </a:cubicBezTo>
                  <a:cubicBezTo>
                    <a:pt x="2073" y="10333"/>
                    <a:pt x="2157" y="10582"/>
                    <a:pt x="2275" y="10795"/>
                  </a:cubicBezTo>
                  <a:cubicBezTo>
                    <a:pt x="2483" y="11173"/>
                    <a:pt x="2737" y="11533"/>
                    <a:pt x="2880" y="11938"/>
                  </a:cubicBezTo>
                  <a:cubicBezTo>
                    <a:pt x="3006" y="12299"/>
                    <a:pt x="3190" y="12635"/>
                    <a:pt x="3359" y="12965"/>
                  </a:cubicBezTo>
                  <a:cubicBezTo>
                    <a:pt x="3659" y="13548"/>
                    <a:pt x="3917" y="14152"/>
                    <a:pt x="4218" y="14734"/>
                  </a:cubicBezTo>
                  <a:cubicBezTo>
                    <a:pt x="4419" y="15122"/>
                    <a:pt x="4554" y="15545"/>
                    <a:pt x="4781" y="15925"/>
                  </a:cubicBezTo>
                  <a:cubicBezTo>
                    <a:pt x="4833" y="16011"/>
                    <a:pt x="4895" y="16092"/>
                    <a:pt x="4944" y="16181"/>
                  </a:cubicBezTo>
                  <a:cubicBezTo>
                    <a:pt x="5043" y="16365"/>
                    <a:pt x="4994" y="16590"/>
                    <a:pt x="5107" y="16741"/>
                  </a:cubicBezTo>
                  <a:cubicBezTo>
                    <a:pt x="5324" y="17032"/>
                    <a:pt x="5354" y="17391"/>
                    <a:pt x="5510" y="17706"/>
                  </a:cubicBezTo>
                  <a:cubicBezTo>
                    <a:pt x="5756" y="18203"/>
                    <a:pt x="5982" y="18709"/>
                    <a:pt x="6282" y="19177"/>
                  </a:cubicBezTo>
                  <a:cubicBezTo>
                    <a:pt x="6358" y="19296"/>
                    <a:pt x="6447" y="19440"/>
                    <a:pt x="6466" y="19551"/>
                  </a:cubicBezTo>
                  <a:cubicBezTo>
                    <a:pt x="6504" y="19783"/>
                    <a:pt x="6702" y="19924"/>
                    <a:pt x="6734" y="20142"/>
                  </a:cubicBezTo>
                  <a:cubicBezTo>
                    <a:pt x="6764" y="20340"/>
                    <a:pt x="6932" y="20477"/>
                    <a:pt x="6964" y="20668"/>
                  </a:cubicBezTo>
                  <a:cubicBezTo>
                    <a:pt x="7005" y="20903"/>
                    <a:pt x="7329" y="21115"/>
                    <a:pt x="7562" y="21119"/>
                  </a:cubicBezTo>
                  <a:cubicBezTo>
                    <a:pt x="7567" y="21120"/>
                    <a:pt x="7573" y="21120"/>
                    <a:pt x="7578" y="21120"/>
                  </a:cubicBezTo>
                  <a:cubicBezTo>
                    <a:pt x="7892" y="21120"/>
                    <a:pt x="8037" y="20917"/>
                    <a:pt x="8159" y="20690"/>
                  </a:cubicBezTo>
                  <a:cubicBezTo>
                    <a:pt x="8397" y="20245"/>
                    <a:pt x="8637" y="19800"/>
                    <a:pt x="8798" y="19320"/>
                  </a:cubicBezTo>
                  <a:cubicBezTo>
                    <a:pt x="8893" y="19039"/>
                    <a:pt x="9052" y="18790"/>
                    <a:pt x="9196" y="18537"/>
                  </a:cubicBezTo>
                  <a:cubicBezTo>
                    <a:pt x="9422" y="18142"/>
                    <a:pt x="9672" y="17767"/>
                    <a:pt x="9845" y="17339"/>
                  </a:cubicBezTo>
                  <a:cubicBezTo>
                    <a:pt x="9994" y="16972"/>
                    <a:pt x="10153" y="16602"/>
                    <a:pt x="10381" y="16270"/>
                  </a:cubicBezTo>
                  <a:cubicBezTo>
                    <a:pt x="10632" y="15904"/>
                    <a:pt x="10651" y="15427"/>
                    <a:pt x="10942" y="15076"/>
                  </a:cubicBezTo>
                  <a:cubicBezTo>
                    <a:pt x="10967" y="15045"/>
                    <a:pt x="11003" y="15009"/>
                    <a:pt x="11020" y="14955"/>
                  </a:cubicBezTo>
                  <a:cubicBezTo>
                    <a:pt x="11172" y="14449"/>
                    <a:pt x="11430" y="13986"/>
                    <a:pt x="11668" y="13522"/>
                  </a:cubicBezTo>
                  <a:cubicBezTo>
                    <a:pt x="11841" y="13186"/>
                    <a:pt x="11982" y="12830"/>
                    <a:pt x="12227" y="12526"/>
                  </a:cubicBezTo>
                  <a:cubicBezTo>
                    <a:pt x="12489" y="12199"/>
                    <a:pt x="12530" y="11745"/>
                    <a:pt x="12777" y="11391"/>
                  </a:cubicBezTo>
                  <a:cubicBezTo>
                    <a:pt x="12847" y="11291"/>
                    <a:pt x="12948" y="11208"/>
                    <a:pt x="12996" y="11095"/>
                  </a:cubicBezTo>
                  <a:cubicBezTo>
                    <a:pt x="13109" y="10822"/>
                    <a:pt x="13136" y="10514"/>
                    <a:pt x="13300" y="10264"/>
                  </a:cubicBezTo>
                  <a:cubicBezTo>
                    <a:pt x="13455" y="10029"/>
                    <a:pt x="13617" y="9803"/>
                    <a:pt x="13680" y="9524"/>
                  </a:cubicBezTo>
                  <a:cubicBezTo>
                    <a:pt x="13688" y="9502"/>
                    <a:pt x="13704" y="9484"/>
                    <a:pt x="13725" y="9475"/>
                  </a:cubicBezTo>
                  <a:cubicBezTo>
                    <a:pt x="13890" y="9420"/>
                    <a:pt x="13892" y="9272"/>
                    <a:pt x="13907" y="9143"/>
                  </a:cubicBezTo>
                  <a:cubicBezTo>
                    <a:pt x="13913" y="9094"/>
                    <a:pt x="13916" y="9057"/>
                    <a:pt x="13950" y="9024"/>
                  </a:cubicBezTo>
                  <a:cubicBezTo>
                    <a:pt x="14157" y="8818"/>
                    <a:pt x="14133" y="8513"/>
                    <a:pt x="14263" y="8267"/>
                  </a:cubicBezTo>
                  <a:cubicBezTo>
                    <a:pt x="14363" y="8081"/>
                    <a:pt x="14378" y="7829"/>
                    <a:pt x="14530" y="7661"/>
                  </a:cubicBezTo>
                  <a:cubicBezTo>
                    <a:pt x="14780" y="7383"/>
                    <a:pt x="14834" y="6995"/>
                    <a:pt x="15091" y="6722"/>
                  </a:cubicBezTo>
                  <a:cubicBezTo>
                    <a:pt x="15149" y="6661"/>
                    <a:pt x="15189" y="6546"/>
                    <a:pt x="15153" y="6446"/>
                  </a:cubicBezTo>
                  <a:cubicBezTo>
                    <a:pt x="15127" y="6375"/>
                    <a:pt x="15157" y="6324"/>
                    <a:pt x="15194" y="6283"/>
                  </a:cubicBezTo>
                  <a:cubicBezTo>
                    <a:pt x="15493" y="5945"/>
                    <a:pt x="15596" y="5494"/>
                    <a:pt x="15867" y="5142"/>
                  </a:cubicBezTo>
                  <a:cubicBezTo>
                    <a:pt x="15960" y="5022"/>
                    <a:pt x="16005" y="4886"/>
                    <a:pt x="16050" y="4742"/>
                  </a:cubicBezTo>
                  <a:cubicBezTo>
                    <a:pt x="16106" y="4560"/>
                    <a:pt x="16172" y="4357"/>
                    <a:pt x="16298" y="4228"/>
                  </a:cubicBezTo>
                  <a:cubicBezTo>
                    <a:pt x="16527" y="3993"/>
                    <a:pt x="16434" y="3614"/>
                    <a:pt x="16707" y="3416"/>
                  </a:cubicBezTo>
                  <a:cubicBezTo>
                    <a:pt x="16711" y="3413"/>
                    <a:pt x="16708" y="3402"/>
                    <a:pt x="16708" y="3394"/>
                  </a:cubicBezTo>
                  <a:cubicBezTo>
                    <a:pt x="16714" y="3216"/>
                    <a:pt x="16847" y="3091"/>
                    <a:pt x="16898" y="2931"/>
                  </a:cubicBezTo>
                  <a:cubicBezTo>
                    <a:pt x="16981" y="2668"/>
                    <a:pt x="17137" y="2444"/>
                    <a:pt x="17288" y="2219"/>
                  </a:cubicBezTo>
                  <a:cubicBezTo>
                    <a:pt x="17422" y="2021"/>
                    <a:pt x="17444" y="1762"/>
                    <a:pt x="17580" y="1584"/>
                  </a:cubicBezTo>
                  <a:cubicBezTo>
                    <a:pt x="17809" y="1284"/>
                    <a:pt x="17926" y="936"/>
                    <a:pt x="18098" y="612"/>
                  </a:cubicBezTo>
                  <a:cubicBezTo>
                    <a:pt x="18189" y="442"/>
                    <a:pt x="17992" y="72"/>
                    <a:pt x="17805" y="22"/>
                  </a:cubicBezTo>
                  <a:cubicBezTo>
                    <a:pt x="17751" y="8"/>
                    <a:pt x="17699" y="0"/>
                    <a:pt x="176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5"/>
            <p:cNvSpPr/>
            <p:nvPr/>
          </p:nvSpPr>
          <p:spPr>
            <a:xfrm>
              <a:off x="4896085" y="4926247"/>
              <a:ext cx="202861" cy="299840"/>
            </a:xfrm>
            <a:custGeom>
              <a:rect b="b" l="l" r="r" t="t"/>
              <a:pathLst>
                <a:path extrusionOk="0" h="16637" w="11256">
                  <a:moveTo>
                    <a:pt x="10914" y="0"/>
                  </a:moveTo>
                  <a:cubicBezTo>
                    <a:pt x="10892" y="0"/>
                    <a:pt x="10868" y="2"/>
                    <a:pt x="10845" y="6"/>
                  </a:cubicBezTo>
                  <a:cubicBezTo>
                    <a:pt x="10549" y="53"/>
                    <a:pt x="10270" y="184"/>
                    <a:pt x="9985" y="247"/>
                  </a:cubicBezTo>
                  <a:cubicBezTo>
                    <a:pt x="9606" y="331"/>
                    <a:pt x="9268" y="461"/>
                    <a:pt x="8929" y="642"/>
                  </a:cubicBezTo>
                  <a:cubicBezTo>
                    <a:pt x="8711" y="757"/>
                    <a:pt x="8518" y="903"/>
                    <a:pt x="8328" y="1044"/>
                  </a:cubicBezTo>
                  <a:cubicBezTo>
                    <a:pt x="8002" y="1287"/>
                    <a:pt x="7733" y="1599"/>
                    <a:pt x="7369" y="1800"/>
                  </a:cubicBezTo>
                  <a:cubicBezTo>
                    <a:pt x="7288" y="1845"/>
                    <a:pt x="7186" y="1896"/>
                    <a:pt x="7120" y="1982"/>
                  </a:cubicBezTo>
                  <a:cubicBezTo>
                    <a:pt x="6629" y="2609"/>
                    <a:pt x="5978" y="3062"/>
                    <a:pt x="5363" y="3545"/>
                  </a:cubicBezTo>
                  <a:cubicBezTo>
                    <a:pt x="5083" y="3765"/>
                    <a:pt x="4847" y="4008"/>
                    <a:pt x="4658" y="4290"/>
                  </a:cubicBezTo>
                  <a:cubicBezTo>
                    <a:pt x="4495" y="4531"/>
                    <a:pt x="4266" y="4705"/>
                    <a:pt x="4095" y="4936"/>
                  </a:cubicBezTo>
                  <a:cubicBezTo>
                    <a:pt x="3954" y="5127"/>
                    <a:pt x="3895" y="5372"/>
                    <a:pt x="3706" y="5522"/>
                  </a:cubicBezTo>
                  <a:cubicBezTo>
                    <a:pt x="3327" y="5819"/>
                    <a:pt x="3140" y="6240"/>
                    <a:pt x="2946" y="6660"/>
                  </a:cubicBezTo>
                  <a:cubicBezTo>
                    <a:pt x="2888" y="6784"/>
                    <a:pt x="2817" y="6922"/>
                    <a:pt x="2714" y="7000"/>
                  </a:cubicBezTo>
                  <a:cubicBezTo>
                    <a:pt x="2481" y="7176"/>
                    <a:pt x="2382" y="7438"/>
                    <a:pt x="2251" y="7671"/>
                  </a:cubicBezTo>
                  <a:cubicBezTo>
                    <a:pt x="2129" y="7887"/>
                    <a:pt x="2086" y="8145"/>
                    <a:pt x="1969" y="8370"/>
                  </a:cubicBezTo>
                  <a:cubicBezTo>
                    <a:pt x="1757" y="8773"/>
                    <a:pt x="1562" y="9184"/>
                    <a:pt x="1360" y="9591"/>
                  </a:cubicBezTo>
                  <a:cubicBezTo>
                    <a:pt x="1197" y="9920"/>
                    <a:pt x="1029" y="10246"/>
                    <a:pt x="870" y="10576"/>
                  </a:cubicBezTo>
                  <a:cubicBezTo>
                    <a:pt x="643" y="11047"/>
                    <a:pt x="676" y="11574"/>
                    <a:pt x="541" y="12064"/>
                  </a:cubicBezTo>
                  <a:cubicBezTo>
                    <a:pt x="474" y="12312"/>
                    <a:pt x="472" y="12567"/>
                    <a:pt x="426" y="12816"/>
                  </a:cubicBezTo>
                  <a:cubicBezTo>
                    <a:pt x="372" y="13108"/>
                    <a:pt x="217" y="13379"/>
                    <a:pt x="240" y="13687"/>
                  </a:cubicBezTo>
                  <a:cubicBezTo>
                    <a:pt x="245" y="13739"/>
                    <a:pt x="315" y="13795"/>
                    <a:pt x="241" y="13850"/>
                  </a:cubicBezTo>
                  <a:cubicBezTo>
                    <a:pt x="0" y="14030"/>
                    <a:pt x="129" y="14310"/>
                    <a:pt x="117" y="14521"/>
                  </a:cubicBezTo>
                  <a:cubicBezTo>
                    <a:pt x="106" y="14754"/>
                    <a:pt x="84" y="15006"/>
                    <a:pt x="111" y="15254"/>
                  </a:cubicBezTo>
                  <a:cubicBezTo>
                    <a:pt x="138" y="15514"/>
                    <a:pt x="125" y="15798"/>
                    <a:pt x="147" y="16071"/>
                  </a:cubicBezTo>
                  <a:cubicBezTo>
                    <a:pt x="165" y="16303"/>
                    <a:pt x="404" y="16409"/>
                    <a:pt x="470" y="16618"/>
                  </a:cubicBezTo>
                  <a:cubicBezTo>
                    <a:pt x="475" y="16634"/>
                    <a:pt x="523" y="16636"/>
                    <a:pt x="577" y="16636"/>
                  </a:cubicBezTo>
                  <a:cubicBezTo>
                    <a:pt x="594" y="16636"/>
                    <a:pt x="611" y="16635"/>
                    <a:pt x="628" y="16635"/>
                  </a:cubicBezTo>
                  <a:cubicBezTo>
                    <a:pt x="649" y="16635"/>
                    <a:pt x="670" y="16636"/>
                    <a:pt x="687" y="16637"/>
                  </a:cubicBezTo>
                  <a:cubicBezTo>
                    <a:pt x="1053" y="16634"/>
                    <a:pt x="1174" y="16561"/>
                    <a:pt x="1191" y="16267"/>
                  </a:cubicBezTo>
                  <a:cubicBezTo>
                    <a:pt x="1199" y="16120"/>
                    <a:pt x="1179" y="15957"/>
                    <a:pt x="1075" y="15828"/>
                  </a:cubicBezTo>
                  <a:cubicBezTo>
                    <a:pt x="1006" y="15744"/>
                    <a:pt x="1007" y="15649"/>
                    <a:pt x="990" y="15545"/>
                  </a:cubicBezTo>
                  <a:cubicBezTo>
                    <a:pt x="937" y="15218"/>
                    <a:pt x="1141" y="14922"/>
                    <a:pt x="1048" y="14586"/>
                  </a:cubicBezTo>
                  <a:cubicBezTo>
                    <a:pt x="954" y="14246"/>
                    <a:pt x="1058" y="13899"/>
                    <a:pt x="1167" y="13571"/>
                  </a:cubicBezTo>
                  <a:cubicBezTo>
                    <a:pt x="1217" y="13419"/>
                    <a:pt x="1165" y="13248"/>
                    <a:pt x="1242" y="13116"/>
                  </a:cubicBezTo>
                  <a:cubicBezTo>
                    <a:pt x="1391" y="12861"/>
                    <a:pt x="1409" y="12580"/>
                    <a:pt x="1430" y="12304"/>
                  </a:cubicBezTo>
                  <a:cubicBezTo>
                    <a:pt x="1448" y="12080"/>
                    <a:pt x="1456" y="11844"/>
                    <a:pt x="1542" y="11648"/>
                  </a:cubicBezTo>
                  <a:cubicBezTo>
                    <a:pt x="1701" y="11285"/>
                    <a:pt x="1827" y="10910"/>
                    <a:pt x="1965" y="10540"/>
                  </a:cubicBezTo>
                  <a:cubicBezTo>
                    <a:pt x="2082" y="10229"/>
                    <a:pt x="2161" y="9908"/>
                    <a:pt x="2347" y="9618"/>
                  </a:cubicBezTo>
                  <a:cubicBezTo>
                    <a:pt x="2432" y="9486"/>
                    <a:pt x="2560" y="9327"/>
                    <a:pt x="2501" y="9122"/>
                  </a:cubicBezTo>
                  <a:cubicBezTo>
                    <a:pt x="2485" y="9062"/>
                    <a:pt x="2527" y="8983"/>
                    <a:pt x="2569" y="8914"/>
                  </a:cubicBezTo>
                  <a:cubicBezTo>
                    <a:pt x="2850" y="8454"/>
                    <a:pt x="3131" y="7993"/>
                    <a:pt x="3382" y="7516"/>
                  </a:cubicBezTo>
                  <a:cubicBezTo>
                    <a:pt x="3550" y="7198"/>
                    <a:pt x="3725" y="6878"/>
                    <a:pt x="3938" y="6592"/>
                  </a:cubicBezTo>
                  <a:cubicBezTo>
                    <a:pt x="4165" y="6286"/>
                    <a:pt x="4448" y="6024"/>
                    <a:pt x="4694" y="5733"/>
                  </a:cubicBezTo>
                  <a:cubicBezTo>
                    <a:pt x="4863" y="5533"/>
                    <a:pt x="4993" y="5305"/>
                    <a:pt x="5165" y="5101"/>
                  </a:cubicBezTo>
                  <a:cubicBezTo>
                    <a:pt x="5461" y="4749"/>
                    <a:pt x="5845" y="4511"/>
                    <a:pt x="6145" y="4177"/>
                  </a:cubicBezTo>
                  <a:cubicBezTo>
                    <a:pt x="6270" y="4040"/>
                    <a:pt x="6377" y="3880"/>
                    <a:pt x="6519" y="3762"/>
                  </a:cubicBezTo>
                  <a:cubicBezTo>
                    <a:pt x="6863" y="3475"/>
                    <a:pt x="7214" y="3194"/>
                    <a:pt x="7580" y="2935"/>
                  </a:cubicBezTo>
                  <a:cubicBezTo>
                    <a:pt x="8031" y="2614"/>
                    <a:pt x="8402" y="2197"/>
                    <a:pt x="8870" y="1902"/>
                  </a:cubicBezTo>
                  <a:cubicBezTo>
                    <a:pt x="9202" y="1692"/>
                    <a:pt x="9423" y="1343"/>
                    <a:pt x="9785" y="1173"/>
                  </a:cubicBezTo>
                  <a:cubicBezTo>
                    <a:pt x="9966" y="1087"/>
                    <a:pt x="10195" y="1084"/>
                    <a:pt x="10326" y="916"/>
                  </a:cubicBezTo>
                  <a:cubicBezTo>
                    <a:pt x="10406" y="813"/>
                    <a:pt x="10494" y="782"/>
                    <a:pt x="10609" y="762"/>
                  </a:cubicBezTo>
                  <a:cubicBezTo>
                    <a:pt x="10846" y="723"/>
                    <a:pt x="11005" y="552"/>
                    <a:pt x="11174" y="406"/>
                  </a:cubicBezTo>
                  <a:cubicBezTo>
                    <a:pt x="11238" y="351"/>
                    <a:pt x="11255" y="243"/>
                    <a:pt x="11200" y="157"/>
                  </a:cubicBezTo>
                  <a:cubicBezTo>
                    <a:pt x="11130" y="50"/>
                    <a:pt x="11031" y="0"/>
                    <a:pt x="109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5"/>
            <p:cNvSpPr/>
            <p:nvPr/>
          </p:nvSpPr>
          <p:spPr>
            <a:xfrm>
              <a:off x="4955631" y="4718898"/>
              <a:ext cx="174584" cy="226579"/>
            </a:xfrm>
            <a:custGeom>
              <a:rect b="b" l="l" r="r" t="t"/>
              <a:pathLst>
                <a:path extrusionOk="0" h="12572" w="9687">
                  <a:moveTo>
                    <a:pt x="558" y="0"/>
                  </a:moveTo>
                  <a:cubicBezTo>
                    <a:pt x="433" y="0"/>
                    <a:pt x="311" y="67"/>
                    <a:pt x="212" y="188"/>
                  </a:cubicBezTo>
                  <a:cubicBezTo>
                    <a:pt x="0" y="451"/>
                    <a:pt x="149" y="675"/>
                    <a:pt x="273" y="876"/>
                  </a:cubicBezTo>
                  <a:cubicBezTo>
                    <a:pt x="479" y="1206"/>
                    <a:pt x="691" y="1532"/>
                    <a:pt x="956" y="1829"/>
                  </a:cubicBezTo>
                  <a:cubicBezTo>
                    <a:pt x="1190" y="2093"/>
                    <a:pt x="1465" y="2323"/>
                    <a:pt x="1650" y="2640"/>
                  </a:cubicBezTo>
                  <a:cubicBezTo>
                    <a:pt x="1912" y="3086"/>
                    <a:pt x="2224" y="3504"/>
                    <a:pt x="2514" y="3934"/>
                  </a:cubicBezTo>
                  <a:cubicBezTo>
                    <a:pt x="2604" y="4067"/>
                    <a:pt x="2689" y="4206"/>
                    <a:pt x="2783" y="4337"/>
                  </a:cubicBezTo>
                  <a:cubicBezTo>
                    <a:pt x="2892" y="4486"/>
                    <a:pt x="3007" y="4630"/>
                    <a:pt x="3122" y="4776"/>
                  </a:cubicBezTo>
                  <a:cubicBezTo>
                    <a:pt x="3260" y="4948"/>
                    <a:pt x="3395" y="5124"/>
                    <a:pt x="3542" y="5290"/>
                  </a:cubicBezTo>
                  <a:cubicBezTo>
                    <a:pt x="3644" y="5405"/>
                    <a:pt x="3788" y="5490"/>
                    <a:pt x="3872" y="5615"/>
                  </a:cubicBezTo>
                  <a:cubicBezTo>
                    <a:pt x="4004" y="5810"/>
                    <a:pt x="4084" y="6039"/>
                    <a:pt x="4217" y="6233"/>
                  </a:cubicBezTo>
                  <a:cubicBezTo>
                    <a:pt x="4367" y="6455"/>
                    <a:pt x="4535" y="6664"/>
                    <a:pt x="4718" y="6858"/>
                  </a:cubicBezTo>
                  <a:cubicBezTo>
                    <a:pt x="5212" y="7372"/>
                    <a:pt x="5582" y="7974"/>
                    <a:pt x="6018" y="8528"/>
                  </a:cubicBezTo>
                  <a:cubicBezTo>
                    <a:pt x="6112" y="8647"/>
                    <a:pt x="6210" y="8765"/>
                    <a:pt x="6292" y="8892"/>
                  </a:cubicBezTo>
                  <a:cubicBezTo>
                    <a:pt x="6507" y="9220"/>
                    <a:pt x="6710" y="9553"/>
                    <a:pt x="7010" y="9818"/>
                  </a:cubicBezTo>
                  <a:cubicBezTo>
                    <a:pt x="7109" y="9906"/>
                    <a:pt x="7156" y="10054"/>
                    <a:pt x="7227" y="10173"/>
                  </a:cubicBezTo>
                  <a:cubicBezTo>
                    <a:pt x="7320" y="10328"/>
                    <a:pt x="7400" y="10490"/>
                    <a:pt x="7507" y="10633"/>
                  </a:cubicBezTo>
                  <a:cubicBezTo>
                    <a:pt x="7690" y="10875"/>
                    <a:pt x="7897" y="11098"/>
                    <a:pt x="8078" y="11340"/>
                  </a:cubicBezTo>
                  <a:cubicBezTo>
                    <a:pt x="8203" y="11508"/>
                    <a:pt x="8266" y="11745"/>
                    <a:pt x="8424" y="11861"/>
                  </a:cubicBezTo>
                  <a:cubicBezTo>
                    <a:pt x="8564" y="11965"/>
                    <a:pt x="8664" y="12061"/>
                    <a:pt x="8735" y="12217"/>
                  </a:cubicBezTo>
                  <a:cubicBezTo>
                    <a:pt x="8846" y="12457"/>
                    <a:pt x="9056" y="12558"/>
                    <a:pt x="9311" y="12571"/>
                  </a:cubicBezTo>
                  <a:cubicBezTo>
                    <a:pt x="9315" y="12571"/>
                    <a:pt x="9318" y="12571"/>
                    <a:pt x="9321" y="12571"/>
                  </a:cubicBezTo>
                  <a:cubicBezTo>
                    <a:pt x="9491" y="12571"/>
                    <a:pt x="9681" y="12374"/>
                    <a:pt x="9683" y="12170"/>
                  </a:cubicBezTo>
                  <a:cubicBezTo>
                    <a:pt x="9681" y="12157"/>
                    <a:pt x="9687" y="12104"/>
                    <a:pt x="9664" y="12069"/>
                  </a:cubicBezTo>
                  <a:cubicBezTo>
                    <a:pt x="9456" y="11753"/>
                    <a:pt x="9244" y="11439"/>
                    <a:pt x="9028" y="11126"/>
                  </a:cubicBezTo>
                  <a:cubicBezTo>
                    <a:pt x="8980" y="11056"/>
                    <a:pt x="8912" y="10998"/>
                    <a:pt x="8860" y="10929"/>
                  </a:cubicBezTo>
                  <a:cubicBezTo>
                    <a:pt x="8717" y="10742"/>
                    <a:pt x="8584" y="10545"/>
                    <a:pt x="8433" y="10364"/>
                  </a:cubicBezTo>
                  <a:cubicBezTo>
                    <a:pt x="8317" y="10224"/>
                    <a:pt x="8168" y="10111"/>
                    <a:pt x="8054" y="9970"/>
                  </a:cubicBezTo>
                  <a:cubicBezTo>
                    <a:pt x="7956" y="9851"/>
                    <a:pt x="7896" y="9701"/>
                    <a:pt x="7805" y="9575"/>
                  </a:cubicBezTo>
                  <a:cubicBezTo>
                    <a:pt x="7584" y="9271"/>
                    <a:pt x="7344" y="8980"/>
                    <a:pt x="7130" y="8672"/>
                  </a:cubicBezTo>
                  <a:cubicBezTo>
                    <a:pt x="6929" y="8385"/>
                    <a:pt x="6785" y="8052"/>
                    <a:pt x="6555" y="7795"/>
                  </a:cubicBezTo>
                  <a:cubicBezTo>
                    <a:pt x="6231" y="7433"/>
                    <a:pt x="5992" y="7019"/>
                    <a:pt x="5715" y="6629"/>
                  </a:cubicBezTo>
                  <a:cubicBezTo>
                    <a:pt x="5505" y="6335"/>
                    <a:pt x="5280" y="6053"/>
                    <a:pt x="5068" y="5762"/>
                  </a:cubicBezTo>
                  <a:cubicBezTo>
                    <a:pt x="4727" y="5296"/>
                    <a:pt x="4398" y="4821"/>
                    <a:pt x="4050" y="4358"/>
                  </a:cubicBezTo>
                  <a:cubicBezTo>
                    <a:pt x="3827" y="4061"/>
                    <a:pt x="3585" y="3775"/>
                    <a:pt x="3344" y="3489"/>
                  </a:cubicBezTo>
                  <a:cubicBezTo>
                    <a:pt x="3013" y="3093"/>
                    <a:pt x="2566" y="2787"/>
                    <a:pt x="2386" y="2271"/>
                  </a:cubicBezTo>
                  <a:cubicBezTo>
                    <a:pt x="2370" y="2225"/>
                    <a:pt x="2318" y="2191"/>
                    <a:pt x="2280" y="2155"/>
                  </a:cubicBezTo>
                  <a:cubicBezTo>
                    <a:pt x="2201" y="2081"/>
                    <a:pt x="2091" y="2025"/>
                    <a:pt x="2044" y="1935"/>
                  </a:cubicBezTo>
                  <a:cubicBezTo>
                    <a:pt x="1910" y="1683"/>
                    <a:pt x="1779" y="1437"/>
                    <a:pt x="1566" y="1234"/>
                  </a:cubicBezTo>
                  <a:cubicBezTo>
                    <a:pt x="1437" y="1113"/>
                    <a:pt x="1314" y="948"/>
                    <a:pt x="1271" y="782"/>
                  </a:cubicBezTo>
                  <a:cubicBezTo>
                    <a:pt x="1198" y="506"/>
                    <a:pt x="1032" y="313"/>
                    <a:pt x="842" y="127"/>
                  </a:cubicBezTo>
                  <a:cubicBezTo>
                    <a:pt x="753" y="41"/>
                    <a:pt x="655" y="0"/>
                    <a:pt x="5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5"/>
            <p:cNvSpPr/>
            <p:nvPr/>
          </p:nvSpPr>
          <p:spPr>
            <a:xfrm>
              <a:off x="4781317" y="3868885"/>
              <a:ext cx="282016" cy="137061"/>
            </a:xfrm>
            <a:custGeom>
              <a:rect b="b" l="l" r="r" t="t"/>
              <a:pathLst>
                <a:path extrusionOk="0" h="7605" w="15648">
                  <a:moveTo>
                    <a:pt x="12870" y="1"/>
                  </a:moveTo>
                  <a:cubicBezTo>
                    <a:pt x="12524" y="1"/>
                    <a:pt x="12170" y="32"/>
                    <a:pt x="11847" y="131"/>
                  </a:cubicBezTo>
                  <a:cubicBezTo>
                    <a:pt x="10974" y="401"/>
                    <a:pt x="10170" y="836"/>
                    <a:pt x="9451" y="1402"/>
                  </a:cubicBezTo>
                  <a:cubicBezTo>
                    <a:pt x="9147" y="1641"/>
                    <a:pt x="8877" y="1941"/>
                    <a:pt x="8643" y="2252"/>
                  </a:cubicBezTo>
                  <a:cubicBezTo>
                    <a:pt x="8222" y="2811"/>
                    <a:pt x="7903" y="3431"/>
                    <a:pt x="7608" y="4066"/>
                  </a:cubicBezTo>
                  <a:cubicBezTo>
                    <a:pt x="7309" y="4705"/>
                    <a:pt x="6819" y="5137"/>
                    <a:pt x="6070" y="5179"/>
                  </a:cubicBezTo>
                  <a:cubicBezTo>
                    <a:pt x="5777" y="5196"/>
                    <a:pt x="5483" y="5216"/>
                    <a:pt x="5190" y="5216"/>
                  </a:cubicBezTo>
                  <a:cubicBezTo>
                    <a:pt x="5151" y="5216"/>
                    <a:pt x="5111" y="5216"/>
                    <a:pt x="5071" y="5215"/>
                  </a:cubicBezTo>
                  <a:cubicBezTo>
                    <a:pt x="4435" y="5203"/>
                    <a:pt x="3798" y="5196"/>
                    <a:pt x="3166" y="5137"/>
                  </a:cubicBezTo>
                  <a:cubicBezTo>
                    <a:pt x="3102" y="5131"/>
                    <a:pt x="3038" y="5128"/>
                    <a:pt x="2975" y="5128"/>
                  </a:cubicBezTo>
                  <a:cubicBezTo>
                    <a:pt x="2509" y="5128"/>
                    <a:pt x="2093" y="5284"/>
                    <a:pt x="1691" y="5505"/>
                  </a:cubicBezTo>
                  <a:cubicBezTo>
                    <a:pt x="1321" y="5708"/>
                    <a:pt x="965" y="5938"/>
                    <a:pt x="611" y="6169"/>
                  </a:cubicBezTo>
                  <a:cubicBezTo>
                    <a:pt x="232" y="6416"/>
                    <a:pt x="1" y="6768"/>
                    <a:pt x="3" y="7225"/>
                  </a:cubicBezTo>
                  <a:cubicBezTo>
                    <a:pt x="4" y="7346"/>
                    <a:pt x="120" y="7519"/>
                    <a:pt x="230" y="7573"/>
                  </a:cubicBezTo>
                  <a:cubicBezTo>
                    <a:pt x="274" y="7595"/>
                    <a:pt x="329" y="7604"/>
                    <a:pt x="387" y="7604"/>
                  </a:cubicBezTo>
                  <a:cubicBezTo>
                    <a:pt x="478" y="7604"/>
                    <a:pt x="576" y="7582"/>
                    <a:pt x="653" y="7549"/>
                  </a:cubicBezTo>
                  <a:cubicBezTo>
                    <a:pt x="750" y="7508"/>
                    <a:pt x="798" y="7363"/>
                    <a:pt x="878" y="7273"/>
                  </a:cubicBezTo>
                  <a:cubicBezTo>
                    <a:pt x="1461" y="6624"/>
                    <a:pt x="2133" y="6133"/>
                    <a:pt x="3049" y="6100"/>
                  </a:cubicBezTo>
                  <a:cubicBezTo>
                    <a:pt x="3307" y="6091"/>
                    <a:pt x="3565" y="6084"/>
                    <a:pt x="3822" y="6084"/>
                  </a:cubicBezTo>
                  <a:cubicBezTo>
                    <a:pt x="3897" y="6084"/>
                    <a:pt x="3972" y="6084"/>
                    <a:pt x="4047" y="6086"/>
                  </a:cubicBezTo>
                  <a:cubicBezTo>
                    <a:pt x="4775" y="6101"/>
                    <a:pt x="5502" y="6116"/>
                    <a:pt x="6228" y="6152"/>
                  </a:cubicBezTo>
                  <a:cubicBezTo>
                    <a:pt x="6261" y="6154"/>
                    <a:pt x="6293" y="6155"/>
                    <a:pt x="6325" y="6155"/>
                  </a:cubicBezTo>
                  <a:cubicBezTo>
                    <a:pt x="6839" y="6155"/>
                    <a:pt x="7241" y="5942"/>
                    <a:pt x="7599" y="5568"/>
                  </a:cubicBezTo>
                  <a:cubicBezTo>
                    <a:pt x="8026" y="5120"/>
                    <a:pt x="8298" y="4580"/>
                    <a:pt x="8583" y="4046"/>
                  </a:cubicBezTo>
                  <a:cubicBezTo>
                    <a:pt x="9401" y="2511"/>
                    <a:pt x="9401" y="2511"/>
                    <a:pt x="10875" y="1578"/>
                  </a:cubicBezTo>
                  <a:cubicBezTo>
                    <a:pt x="11002" y="1497"/>
                    <a:pt x="11114" y="1383"/>
                    <a:pt x="11250" y="1323"/>
                  </a:cubicBezTo>
                  <a:cubicBezTo>
                    <a:pt x="11638" y="1156"/>
                    <a:pt x="12027" y="902"/>
                    <a:pt x="12429" y="876"/>
                  </a:cubicBezTo>
                  <a:cubicBezTo>
                    <a:pt x="12842" y="850"/>
                    <a:pt x="13258" y="822"/>
                    <a:pt x="13674" y="822"/>
                  </a:cubicBezTo>
                  <a:cubicBezTo>
                    <a:pt x="14166" y="822"/>
                    <a:pt x="14657" y="861"/>
                    <a:pt x="15143" y="987"/>
                  </a:cubicBezTo>
                  <a:cubicBezTo>
                    <a:pt x="15190" y="999"/>
                    <a:pt x="15239" y="1003"/>
                    <a:pt x="15294" y="1003"/>
                  </a:cubicBezTo>
                  <a:cubicBezTo>
                    <a:pt x="15389" y="1003"/>
                    <a:pt x="15500" y="992"/>
                    <a:pt x="15647" y="992"/>
                  </a:cubicBezTo>
                  <a:cubicBezTo>
                    <a:pt x="15545" y="803"/>
                    <a:pt x="15517" y="661"/>
                    <a:pt x="15434" y="616"/>
                  </a:cubicBezTo>
                  <a:cubicBezTo>
                    <a:pt x="15144" y="455"/>
                    <a:pt x="14850" y="275"/>
                    <a:pt x="14533" y="200"/>
                  </a:cubicBezTo>
                  <a:cubicBezTo>
                    <a:pt x="14062" y="86"/>
                    <a:pt x="13580" y="22"/>
                    <a:pt x="13095" y="5"/>
                  </a:cubicBezTo>
                  <a:cubicBezTo>
                    <a:pt x="13021" y="2"/>
                    <a:pt x="12945" y="1"/>
                    <a:pt x="12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5"/>
            <p:cNvSpPr/>
            <p:nvPr/>
          </p:nvSpPr>
          <p:spPr>
            <a:xfrm>
              <a:off x="4607923" y="4366991"/>
              <a:ext cx="152110" cy="237482"/>
            </a:xfrm>
            <a:custGeom>
              <a:rect b="b" l="l" r="r" t="t"/>
              <a:pathLst>
                <a:path extrusionOk="0" h="13177" w="8440">
                  <a:moveTo>
                    <a:pt x="8189" y="1"/>
                  </a:moveTo>
                  <a:cubicBezTo>
                    <a:pt x="8156" y="1"/>
                    <a:pt x="8127" y="7"/>
                    <a:pt x="8108" y="22"/>
                  </a:cubicBezTo>
                  <a:cubicBezTo>
                    <a:pt x="7942" y="153"/>
                    <a:pt x="7805" y="317"/>
                    <a:pt x="7648" y="459"/>
                  </a:cubicBezTo>
                  <a:cubicBezTo>
                    <a:pt x="7057" y="995"/>
                    <a:pt x="6417" y="1435"/>
                    <a:pt x="5592" y="1530"/>
                  </a:cubicBezTo>
                  <a:cubicBezTo>
                    <a:pt x="4785" y="1622"/>
                    <a:pt x="4108" y="2029"/>
                    <a:pt x="3439" y="2455"/>
                  </a:cubicBezTo>
                  <a:cubicBezTo>
                    <a:pt x="2430" y="3096"/>
                    <a:pt x="2039" y="4103"/>
                    <a:pt x="1889" y="5205"/>
                  </a:cubicBezTo>
                  <a:cubicBezTo>
                    <a:pt x="1769" y="6072"/>
                    <a:pt x="1772" y="6958"/>
                    <a:pt x="1744" y="7836"/>
                  </a:cubicBezTo>
                  <a:cubicBezTo>
                    <a:pt x="1717" y="8662"/>
                    <a:pt x="1548" y="9461"/>
                    <a:pt x="1368" y="10261"/>
                  </a:cubicBezTo>
                  <a:cubicBezTo>
                    <a:pt x="1224" y="10894"/>
                    <a:pt x="949" y="11460"/>
                    <a:pt x="524" y="11953"/>
                  </a:cubicBezTo>
                  <a:cubicBezTo>
                    <a:pt x="365" y="12136"/>
                    <a:pt x="196" y="12317"/>
                    <a:pt x="81" y="12527"/>
                  </a:cubicBezTo>
                  <a:cubicBezTo>
                    <a:pt x="19" y="12638"/>
                    <a:pt x="1" y="12854"/>
                    <a:pt x="68" y="12938"/>
                  </a:cubicBezTo>
                  <a:cubicBezTo>
                    <a:pt x="168" y="13063"/>
                    <a:pt x="363" y="13176"/>
                    <a:pt x="516" y="13176"/>
                  </a:cubicBezTo>
                  <a:cubicBezTo>
                    <a:pt x="676" y="13176"/>
                    <a:pt x="891" y="13075"/>
                    <a:pt x="985" y="12946"/>
                  </a:cubicBezTo>
                  <a:cubicBezTo>
                    <a:pt x="1436" y="12343"/>
                    <a:pt x="1960" y="11771"/>
                    <a:pt x="2172" y="11026"/>
                  </a:cubicBezTo>
                  <a:cubicBezTo>
                    <a:pt x="2471" y="9976"/>
                    <a:pt x="2740" y="8918"/>
                    <a:pt x="2656" y="7806"/>
                  </a:cubicBezTo>
                  <a:cubicBezTo>
                    <a:pt x="2625" y="7412"/>
                    <a:pt x="2634" y="7016"/>
                    <a:pt x="2621" y="6622"/>
                  </a:cubicBezTo>
                  <a:cubicBezTo>
                    <a:pt x="2591" y="5794"/>
                    <a:pt x="2714" y="5008"/>
                    <a:pt x="3039" y="4227"/>
                  </a:cubicBezTo>
                  <a:cubicBezTo>
                    <a:pt x="3267" y="3684"/>
                    <a:pt x="3616" y="3306"/>
                    <a:pt x="4089" y="3027"/>
                  </a:cubicBezTo>
                  <a:cubicBezTo>
                    <a:pt x="4343" y="2879"/>
                    <a:pt x="4654" y="2800"/>
                    <a:pt x="4949" y="2753"/>
                  </a:cubicBezTo>
                  <a:cubicBezTo>
                    <a:pt x="5783" y="2624"/>
                    <a:pt x="6482" y="2204"/>
                    <a:pt x="7167" y="1756"/>
                  </a:cubicBezTo>
                  <a:cubicBezTo>
                    <a:pt x="7444" y="1575"/>
                    <a:pt x="7703" y="1357"/>
                    <a:pt x="7940" y="1125"/>
                  </a:cubicBezTo>
                  <a:cubicBezTo>
                    <a:pt x="8203" y="870"/>
                    <a:pt x="8400" y="563"/>
                    <a:pt x="8440" y="194"/>
                  </a:cubicBezTo>
                  <a:cubicBezTo>
                    <a:pt x="8406" y="128"/>
                    <a:pt x="8389" y="46"/>
                    <a:pt x="8350" y="32"/>
                  </a:cubicBezTo>
                  <a:cubicBezTo>
                    <a:pt x="8303" y="15"/>
                    <a:pt x="8241" y="1"/>
                    <a:pt x="81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5"/>
            <p:cNvSpPr/>
            <p:nvPr/>
          </p:nvSpPr>
          <p:spPr>
            <a:xfrm>
              <a:off x="5203440" y="3896748"/>
              <a:ext cx="218108" cy="162275"/>
            </a:xfrm>
            <a:custGeom>
              <a:rect b="b" l="l" r="r" t="t"/>
              <a:pathLst>
                <a:path extrusionOk="0" h="9004" w="12102">
                  <a:moveTo>
                    <a:pt x="0" y="0"/>
                  </a:moveTo>
                  <a:lnTo>
                    <a:pt x="0" y="0"/>
                  </a:lnTo>
                  <a:cubicBezTo>
                    <a:pt x="180" y="251"/>
                    <a:pt x="218" y="339"/>
                    <a:pt x="284" y="392"/>
                  </a:cubicBezTo>
                  <a:cubicBezTo>
                    <a:pt x="1052" y="993"/>
                    <a:pt x="1520" y="1764"/>
                    <a:pt x="1779" y="2714"/>
                  </a:cubicBezTo>
                  <a:cubicBezTo>
                    <a:pt x="2199" y="4260"/>
                    <a:pt x="3232" y="5339"/>
                    <a:pt x="4609" y="6111"/>
                  </a:cubicBezTo>
                  <a:cubicBezTo>
                    <a:pt x="4688" y="6155"/>
                    <a:pt x="4768" y="6210"/>
                    <a:pt x="4854" y="6225"/>
                  </a:cubicBezTo>
                  <a:cubicBezTo>
                    <a:pt x="5584" y="6350"/>
                    <a:pt x="6314" y="6468"/>
                    <a:pt x="7049" y="6468"/>
                  </a:cubicBezTo>
                  <a:cubicBezTo>
                    <a:pt x="7370" y="6468"/>
                    <a:pt x="7692" y="6445"/>
                    <a:pt x="8015" y="6391"/>
                  </a:cubicBezTo>
                  <a:cubicBezTo>
                    <a:pt x="8176" y="6365"/>
                    <a:pt x="8336" y="6352"/>
                    <a:pt x="8494" y="6352"/>
                  </a:cubicBezTo>
                  <a:cubicBezTo>
                    <a:pt x="9632" y="6352"/>
                    <a:pt x="10651" y="7026"/>
                    <a:pt x="11047" y="8103"/>
                  </a:cubicBezTo>
                  <a:cubicBezTo>
                    <a:pt x="11140" y="8358"/>
                    <a:pt x="11232" y="8621"/>
                    <a:pt x="11375" y="8848"/>
                  </a:cubicBezTo>
                  <a:cubicBezTo>
                    <a:pt x="11429" y="8935"/>
                    <a:pt x="11593" y="9003"/>
                    <a:pt x="11712" y="9003"/>
                  </a:cubicBezTo>
                  <a:cubicBezTo>
                    <a:pt x="11729" y="9003"/>
                    <a:pt x="11745" y="9002"/>
                    <a:pt x="11759" y="8999"/>
                  </a:cubicBezTo>
                  <a:cubicBezTo>
                    <a:pt x="11877" y="8974"/>
                    <a:pt x="12013" y="8830"/>
                    <a:pt x="12055" y="8707"/>
                  </a:cubicBezTo>
                  <a:cubicBezTo>
                    <a:pt x="12101" y="8579"/>
                    <a:pt x="12066" y="8410"/>
                    <a:pt x="12029" y="8269"/>
                  </a:cubicBezTo>
                  <a:cubicBezTo>
                    <a:pt x="11984" y="8094"/>
                    <a:pt x="11893" y="7933"/>
                    <a:pt x="11830" y="7764"/>
                  </a:cubicBezTo>
                  <a:cubicBezTo>
                    <a:pt x="11439" y="6702"/>
                    <a:pt x="10781" y="5936"/>
                    <a:pt x="9607" y="5722"/>
                  </a:cubicBezTo>
                  <a:cubicBezTo>
                    <a:pt x="9429" y="5690"/>
                    <a:pt x="9261" y="5609"/>
                    <a:pt x="9088" y="5555"/>
                  </a:cubicBezTo>
                  <a:cubicBezTo>
                    <a:pt x="8796" y="5461"/>
                    <a:pt x="8502" y="5418"/>
                    <a:pt x="8202" y="5418"/>
                  </a:cubicBezTo>
                  <a:cubicBezTo>
                    <a:pt x="8050" y="5418"/>
                    <a:pt x="7896" y="5429"/>
                    <a:pt x="7740" y="5451"/>
                  </a:cubicBezTo>
                  <a:cubicBezTo>
                    <a:pt x="7261" y="5519"/>
                    <a:pt x="6776" y="5557"/>
                    <a:pt x="6292" y="5581"/>
                  </a:cubicBezTo>
                  <a:cubicBezTo>
                    <a:pt x="6234" y="5583"/>
                    <a:pt x="6177" y="5585"/>
                    <a:pt x="6120" y="5585"/>
                  </a:cubicBezTo>
                  <a:cubicBezTo>
                    <a:pt x="5690" y="5585"/>
                    <a:pt x="5277" y="5497"/>
                    <a:pt x="4909" y="5235"/>
                  </a:cubicBezTo>
                  <a:cubicBezTo>
                    <a:pt x="4065" y="4633"/>
                    <a:pt x="3245" y="4011"/>
                    <a:pt x="2908" y="2960"/>
                  </a:cubicBezTo>
                  <a:cubicBezTo>
                    <a:pt x="2841" y="2758"/>
                    <a:pt x="2758" y="2563"/>
                    <a:pt x="2657" y="2375"/>
                  </a:cubicBezTo>
                  <a:cubicBezTo>
                    <a:pt x="2172" y="1446"/>
                    <a:pt x="1549" y="639"/>
                    <a:pt x="593" y="145"/>
                  </a:cubicBezTo>
                  <a:cubicBezTo>
                    <a:pt x="472" y="82"/>
                    <a:pt x="320" y="7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5"/>
            <p:cNvSpPr/>
            <p:nvPr/>
          </p:nvSpPr>
          <p:spPr>
            <a:xfrm>
              <a:off x="4838377" y="3814385"/>
              <a:ext cx="225317" cy="106909"/>
            </a:xfrm>
            <a:custGeom>
              <a:rect b="b" l="l" r="r" t="t"/>
              <a:pathLst>
                <a:path extrusionOk="0" h="5932" w="12502">
                  <a:moveTo>
                    <a:pt x="9748" y="0"/>
                  </a:moveTo>
                  <a:cubicBezTo>
                    <a:pt x="9405" y="0"/>
                    <a:pt x="9058" y="36"/>
                    <a:pt x="8708" y="113"/>
                  </a:cubicBezTo>
                  <a:cubicBezTo>
                    <a:pt x="8179" y="231"/>
                    <a:pt x="7622" y="248"/>
                    <a:pt x="7137" y="535"/>
                  </a:cubicBezTo>
                  <a:cubicBezTo>
                    <a:pt x="5896" y="1271"/>
                    <a:pt x="4780" y="2129"/>
                    <a:pt x="4178" y="3500"/>
                  </a:cubicBezTo>
                  <a:cubicBezTo>
                    <a:pt x="4139" y="3582"/>
                    <a:pt x="4094" y="3661"/>
                    <a:pt x="4041" y="3736"/>
                  </a:cubicBezTo>
                  <a:cubicBezTo>
                    <a:pt x="3479" y="4564"/>
                    <a:pt x="2805" y="5009"/>
                    <a:pt x="2053" y="5009"/>
                  </a:cubicBezTo>
                  <a:cubicBezTo>
                    <a:pt x="1773" y="5009"/>
                    <a:pt x="1483" y="4947"/>
                    <a:pt x="1183" y="4821"/>
                  </a:cubicBezTo>
                  <a:cubicBezTo>
                    <a:pt x="1072" y="4773"/>
                    <a:pt x="956" y="4736"/>
                    <a:pt x="837" y="4710"/>
                  </a:cubicBezTo>
                  <a:cubicBezTo>
                    <a:pt x="780" y="4699"/>
                    <a:pt x="722" y="4694"/>
                    <a:pt x="664" y="4694"/>
                  </a:cubicBezTo>
                  <a:cubicBezTo>
                    <a:pt x="632" y="4694"/>
                    <a:pt x="600" y="4695"/>
                    <a:pt x="568" y="4699"/>
                  </a:cubicBezTo>
                  <a:cubicBezTo>
                    <a:pt x="191" y="4737"/>
                    <a:pt x="0" y="5153"/>
                    <a:pt x="244" y="5440"/>
                  </a:cubicBezTo>
                  <a:cubicBezTo>
                    <a:pt x="353" y="5570"/>
                    <a:pt x="520" y="5694"/>
                    <a:pt x="682" y="5731"/>
                  </a:cubicBezTo>
                  <a:cubicBezTo>
                    <a:pt x="1062" y="5817"/>
                    <a:pt x="1455" y="5846"/>
                    <a:pt x="1842" y="5903"/>
                  </a:cubicBezTo>
                  <a:cubicBezTo>
                    <a:pt x="1972" y="5923"/>
                    <a:pt x="2097" y="5932"/>
                    <a:pt x="2219" y="5932"/>
                  </a:cubicBezTo>
                  <a:cubicBezTo>
                    <a:pt x="2967" y="5932"/>
                    <a:pt x="3563" y="5578"/>
                    <a:pt x="4094" y="4998"/>
                  </a:cubicBezTo>
                  <a:cubicBezTo>
                    <a:pt x="4587" y="4458"/>
                    <a:pt x="4985" y="3859"/>
                    <a:pt x="5388" y="3254"/>
                  </a:cubicBezTo>
                  <a:cubicBezTo>
                    <a:pt x="6002" y="2331"/>
                    <a:pt x="6771" y="1599"/>
                    <a:pt x="7849" y="1193"/>
                  </a:cubicBezTo>
                  <a:cubicBezTo>
                    <a:pt x="8475" y="957"/>
                    <a:pt x="9099" y="856"/>
                    <a:pt x="9740" y="856"/>
                  </a:cubicBezTo>
                  <a:cubicBezTo>
                    <a:pt x="9938" y="856"/>
                    <a:pt x="10138" y="865"/>
                    <a:pt x="10340" y="884"/>
                  </a:cubicBezTo>
                  <a:cubicBezTo>
                    <a:pt x="10913" y="937"/>
                    <a:pt x="11486" y="990"/>
                    <a:pt x="12060" y="1029"/>
                  </a:cubicBezTo>
                  <a:cubicBezTo>
                    <a:pt x="12098" y="1032"/>
                    <a:pt x="12138" y="1035"/>
                    <a:pt x="12178" y="1035"/>
                  </a:cubicBezTo>
                  <a:cubicBezTo>
                    <a:pt x="12317" y="1035"/>
                    <a:pt x="12451" y="995"/>
                    <a:pt x="12502" y="756"/>
                  </a:cubicBezTo>
                  <a:cubicBezTo>
                    <a:pt x="12374" y="673"/>
                    <a:pt x="12242" y="552"/>
                    <a:pt x="12086" y="490"/>
                  </a:cubicBezTo>
                  <a:cubicBezTo>
                    <a:pt x="11323" y="191"/>
                    <a:pt x="10545" y="0"/>
                    <a:pt x="9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5"/>
            <p:cNvSpPr/>
            <p:nvPr/>
          </p:nvSpPr>
          <p:spPr>
            <a:xfrm>
              <a:off x="5178984" y="3964260"/>
              <a:ext cx="193417" cy="159355"/>
            </a:xfrm>
            <a:custGeom>
              <a:rect b="b" l="l" r="r" t="t"/>
              <a:pathLst>
                <a:path extrusionOk="0" h="8842" w="10732">
                  <a:moveTo>
                    <a:pt x="232" y="1"/>
                  </a:moveTo>
                  <a:cubicBezTo>
                    <a:pt x="32" y="365"/>
                    <a:pt x="0" y="648"/>
                    <a:pt x="35" y="963"/>
                  </a:cubicBezTo>
                  <a:cubicBezTo>
                    <a:pt x="107" y="1591"/>
                    <a:pt x="364" y="2149"/>
                    <a:pt x="749" y="2610"/>
                  </a:cubicBezTo>
                  <a:cubicBezTo>
                    <a:pt x="1973" y="4074"/>
                    <a:pt x="3456" y="5111"/>
                    <a:pt x="5435" y="5262"/>
                  </a:cubicBezTo>
                  <a:cubicBezTo>
                    <a:pt x="6255" y="5325"/>
                    <a:pt x="7050" y="5526"/>
                    <a:pt x="7814" y="5820"/>
                  </a:cubicBezTo>
                  <a:cubicBezTo>
                    <a:pt x="8326" y="6017"/>
                    <a:pt x="8788" y="6302"/>
                    <a:pt x="9098" y="6792"/>
                  </a:cubicBezTo>
                  <a:cubicBezTo>
                    <a:pt x="9406" y="7278"/>
                    <a:pt x="9756" y="7735"/>
                    <a:pt x="9815" y="8338"/>
                  </a:cubicBezTo>
                  <a:cubicBezTo>
                    <a:pt x="9830" y="8476"/>
                    <a:pt x="9934" y="8614"/>
                    <a:pt x="10021" y="8733"/>
                  </a:cubicBezTo>
                  <a:cubicBezTo>
                    <a:pt x="10072" y="8806"/>
                    <a:pt x="10162" y="8842"/>
                    <a:pt x="10253" y="8842"/>
                  </a:cubicBezTo>
                  <a:cubicBezTo>
                    <a:pt x="10347" y="8842"/>
                    <a:pt x="10442" y="8802"/>
                    <a:pt x="10494" y="8724"/>
                  </a:cubicBezTo>
                  <a:cubicBezTo>
                    <a:pt x="10576" y="8602"/>
                    <a:pt x="10658" y="8461"/>
                    <a:pt x="10678" y="8320"/>
                  </a:cubicBezTo>
                  <a:cubicBezTo>
                    <a:pt x="10731" y="7955"/>
                    <a:pt x="10657" y="7584"/>
                    <a:pt x="10466" y="7268"/>
                  </a:cubicBezTo>
                  <a:cubicBezTo>
                    <a:pt x="10281" y="6955"/>
                    <a:pt x="10114" y="6631"/>
                    <a:pt x="9925" y="6320"/>
                  </a:cubicBezTo>
                  <a:cubicBezTo>
                    <a:pt x="9584" y="5759"/>
                    <a:pt x="9157" y="5309"/>
                    <a:pt x="8471" y="5176"/>
                  </a:cubicBezTo>
                  <a:cubicBezTo>
                    <a:pt x="8265" y="5137"/>
                    <a:pt x="8070" y="5040"/>
                    <a:pt x="7868" y="4972"/>
                  </a:cubicBezTo>
                  <a:cubicBezTo>
                    <a:pt x="7063" y="4699"/>
                    <a:pt x="6254" y="4457"/>
                    <a:pt x="5390" y="4431"/>
                  </a:cubicBezTo>
                  <a:cubicBezTo>
                    <a:pt x="5064" y="4422"/>
                    <a:pt x="4728" y="4334"/>
                    <a:pt x="4419" y="4221"/>
                  </a:cubicBezTo>
                  <a:cubicBezTo>
                    <a:pt x="3524" y="3894"/>
                    <a:pt x="2727" y="3389"/>
                    <a:pt x="2041" y="2732"/>
                  </a:cubicBezTo>
                  <a:cubicBezTo>
                    <a:pt x="1314" y="2039"/>
                    <a:pt x="634" y="1301"/>
                    <a:pt x="448" y="251"/>
                  </a:cubicBezTo>
                  <a:cubicBezTo>
                    <a:pt x="435" y="179"/>
                    <a:pt x="340" y="121"/>
                    <a:pt x="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5"/>
            <p:cNvSpPr/>
            <p:nvPr/>
          </p:nvSpPr>
          <p:spPr>
            <a:xfrm>
              <a:off x="4681905" y="4453427"/>
              <a:ext cx="91338" cy="226020"/>
            </a:xfrm>
            <a:custGeom>
              <a:rect b="b" l="l" r="r" t="t"/>
              <a:pathLst>
                <a:path extrusionOk="0" h="12541" w="5068">
                  <a:moveTo>
                    <a:pt x="4543" y="1"/>
                  </a:moveTo>
                  <a:cubicBezTo>
                    <a:pt x="4441" y="1"/>
                    <a:pt x="4337" y="30"/>
                    <a:pt x="4231" y="92"/>
                  </a:cubicBezTo>
                  <a:cubicBezTo>
                    <a:pt x="3655" y="428"/>
                    <a:pt x="3101" y="782"/>
                    <a:pt x="2745" y="1393"/>
                  </a:cubicBezTo>
                  <a:cubicBezTo>
                    <a:pt x="2076" y="2535"/>
                    <a:pt x="1791" y="3736"/>
                    <a:pt x="2021" y="5049"/>
                  </a:cubicBezTo>
                  <a:cubicBezTo>
                    <a:pt x="2047" y="5197"/>
                    <a:pt x="2062" y="5353"/>
                    <a:pt x="2038" y="5499"/>
                  </a:cubicBezTo>
                  <a:cubicBezTo>
                    <a:pt x="1923" y="6199"/>
                    <a:pt x="1991" y="6889"/>
                    <a:pt x="2101" y="7582"/>
                  </a:cubicBezTo>
                  <a:cubicBezTo>
                    <a:pt x="2133" y="7789"/>
                    <a:pt x="2172" y="8024"/>
                    <a:pt x="2109" y="8212"/>
                  </a:cubicBezTo>
                  <a:cubicBezTo>
                    <a:pt x="1664" y="9520"/>
                    <a:pt x="1448" y="10950"/>
                    <a:pt x="198" y="11839"/>
                  </a:cubicBezTo>
                  <a:cubicBezTo>
                    <a:pt x="1" y="11980"/>
                    <a:pt x="1" y="12215"/>
                    <a:pt x="142" y="12402"/>
                  </a:cubicBezTo>
                  <a:cubicBezTo>
                    <a:pt x="208" y="12490"/>
                    <a:pt x="309" y="12540"/>
                    <a:pt x="418" y="12540"/>
                  </a:cubicBezTo>
                  <a:cubicBezTo>
                    <a:pt x="488" y="12540"/>
                    <a:pt x="560" y="12520"/>
                    <a:pt x="629" y="12477"/>
                  </a:cubicBezTo>
                  <a:cubicBezTo>
                    <a:pt x="989" y="12253"/>
                    <a:pt x="1327" y="12008"/>
                    <a:pt x="1617" y="11685"/>
                  </a:cubicBezTo>
                  <a:cubicBezTo>
                    <a:pt x="2039" y="11214"/>
                    <a:pt x="2215" y="10632"/>
                    <a:pt x="2431" y="10072"/>
                  </a:cubicBezTo>
                  <a:cubicBezTo>
                    <a:pt x="2616" y="9596"/>
                    <a:pt x="2826" y="9096"/>
                    <a:pt x="2853" y="8598"/>
                  </a:cubicBezTo>
                  <a:cubicBezTo>
                    <a:pt x="2917" y="7419"/>
                    <a:pt x="2935" y="6231"/>
                    <a:pt x="2861" y="5053"/>
                  </a:cubicBezTo>
                  <a:cubicBezTo>
                    <a:pt x="2821" y="4436"/>
                    <a:pt x="2839" y="3830"/>
                    <a:pt x="2969" y="3251"/>
                  </a:cubicBezTo>
                  <a:cubicBezTo>
                    <a:pt x="3190" y="2265"/>
                    <a:pt x="3536" y="1317"/>
                    <a:pt x="4591" y="872"/>
                  </a:cubicBezTo>
                  <a:cubicBezTo>
                    <a:pt x="4814" y="777"/>
                    <a:pt x="5008" y="621"/>
                    <a:pt x="5068" y="282"/>
                  </a:cubicBezTo>
                  <a:cubicBezTo>
                    <a:pt x="4905" y="100"/>
                    <a:pt x="4728" y="1"/>
                    <a:pt x="4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5"/>
            <p:cNvSpPr/>
            <p:nvPr/>
          </p:nvSpPr>
          <p:spPr>
            <a:xfrm>
              <a:off x="5559331" y="3624067"/>
              <a:ext cx="705329" cy="1693719"/>
            </a:xfrm>
            <a:custGeom>
              <a:rect b="b" l="l" r="r" t="t"/>
              <a:pathLst>
                <a:path extrusionOk="0" h="93978" w="39136">
                  <a:moveTo>
                    <a:pt x="1848" y="0"/>
                  </a:moveTo>
                  <a:cubicBezTo>
                    <a:pt x="1656" y="0"/>
                    <a:pt x="1464" y="2"/>
                    <a:pt x="1272" y="2"/>
                  </a:cubicBezTo>
                  <a:cubicBezTo>
                    <a:pt x="1212" y="2"/>
                    <a:pt x="1152" y="2"/>
                    <a:pt x="1092" y="1"/>
                  </a:cubicBezTo>
                  <a:cubicBezTo>
                    <a:pt x="1089" y="1"/>
                    <a:pt x="1087" y="1"/>
                    <a:pt x="1084" y="1"/>
                  </a:cubicBezTo>
                  <a:cubicBezTo>
                    <a:pt x="848" y="1"/>
                    <a:pt x="636" y="96"/>
                    <a:pt x="426" y="181"/>
                  </a:cubicBezTo>
                  <a:cubicBezTo>
                    <a:pt x="286" y="237"/>
                    <a:pt x="149" y="353"/>
                    <a:pt x="130" y="505"/>
                  </a:cubicBezTo>
                  <a:cubicBezTo>
                    <a:pt x="78" y="908"/>
                    <a:pt x="0" y="1321"/>
                    <a:pt x="39" y="1719"/>
                  </a:cubicBezTo>
                  <a:cubicBezTo>
                    <a:pt x="112" y="2491"/>
                    <a:pt x="23" y="3266"/>
                    <a:pt x="111" y="4036"/>
                  </a:cubicBezTo>
                  <a:cubicBezTo>
                    <a:pt x="149" y="4370"/>
                    <a:pt x="76" y="4708"/>
                    <a:pt x="33" y="5041"/>
                  </a:cubicBezTo>
                  <a:cubicBezTo>
                    <a:pt x="17" y="5160"/>
                    <a:pt x="13" y="5291"/>
                    <a:pt x="49" y="5401"/>
                  </a:cubicBezTo>
                  <a:cubicBezTo>
                    <a:pt x="109" y="5592"/>
                    <a:pt x="139" y="5780"/>
                    <a:pt x="118" y="5977"/>
                  </a:cubicBezTo>
                  <a:cubicBezTo>
                    <a:pt x="106" y="6089"/>
                    <a:pt x="76" y="6203"/>
                    <a:pt x="87" y="6312"/>
                  </a:cubicBezTo>
                  <a:cubicBezTo>
                    <a:pt x="133" y="6760"/>
                    <a:pt x="144" y="7210"/>
                    <a:pt x="162" y="7659"/>
                  </a:cubicBezTo>
                  <a:lnTo>
                    <a:pt x="163" y="7659"/>
                  </a:lnTo>
                  <a:lnTo>
                    <a:pt x="181" y="7669"/>
                  </a:lnTo>
                  <a:lnTo>
                    <a:pt x="163" y="7660"/>
                  </a:lnTo>
                  <a:lnTo>
                    <a:pt x="163" y="7660"/>
                  </a:lnTo>
                  <a:cubicBezTo>
                    <a:pt x="181" y="7758"/>
                    <a:pt x="188" y="7857"/>
                    <a:pt x="185" y="7958"/>
                  </a:cubicBezTo>
                  <a:cubicBezTo>
                    <a:pt x="185" y="7992"/>
                    <a:pt x="183" y="8024"/>
                    <a:pt x="182" y="8058"/>
                  </a:cubicBezTo>
                  <a:cubicBezTo>
                    <a:pt x="174" y="8191"/>
                    <a:pt x="155" y="8321"/>
                    <a:pt x="137" y="8444"/>
                  </a:cubicBezTo>
                  <a:cubicBezTo>
                    <a:pt x="70" y="8899"/>
                    <a:pt x="283" y="9361"/>
                    <a:pt x="76" y="9802"/>
                  </a:cubicBezTo>
                  <a:cubicBezTo>
                    <a:pt x="60" y="9835"/>
                    <a:pt x="86" y="9890"/>
                    <a:pt x="93" y="9934"/>
                  </a:cubicBezTo>
                  <a:cubicBezTo>
                    <a:pt x="159" y="10406"/>
                    <a:pt x="259" y="10874"/>
                    <a:pt x="167" y="11359"/>
                  </a:cubicBezTo>
                  <a:cubicBezTo>
                    <a:pt x="121" y="11606"/>
                    <a:pt x="155" y="11867"/>
                    <a:pt x="144" y="12120"/>
                  </a:cubicBezTo>
                  <a:cubicBezTo>
                    <a:pt x="128" y="12473"/>
                    <a:pt x="184" y="12831"/>
                    <a:pt x="149" y="13179"/>
                  </a:cubicBezTo>
                  <a:cubicBezTo>
                    <a:pt x="126" y="13427"/>
                    <a:pt x="143" y="13674"/>
                    <a:pt x="145" y="13915"/>
                  </a:cubicBezTo>
                  <a:cubicBezTo>
                    <a:pt x="147" y="14385"/>
                    <a:pt x="206" y="14855"/>
                    <a:pt x="154" y="15327"/>
                  </a:cubicBezTo>
                  <a:cubicBezTo>
                    <a:pt x="149" y="15364"/>
                    <a:pt x="149" y="15401"/>
                    <a:pt x="155" y="15437"/>
                  </a:cubicBezTo>
                  <a:cubicBezTo>
                    <a:pt x="207" y="15747"/>
                    <a:pt x="211" y="16061"/>
                    <a:pt x="150" y="16364"/>
                  </a:cubicBezTo>
                  <a:cubicBezTo>
                    <a:pt x="76" y="16739"/>
                    <a:pt x="182" y="17094"/>
                    <a:pt x="208" y="17457"/>
                  </a:cubicBezTo>
                  <a:lnTo>
                    <a:pt x="219" y="17439"/>
                  </a:lnTo>
                  <a:lnTo>
                    <a:pt x="219" y="17439"/>
                  </a:lnTo>
                  <a:cubicBezTo>
                    <a:pt x="216" y="17446"/>
                    <a:pt x="211" y="17451"/>
                    <a:pt x="208" y="17458"/>
                  </a:cubicBezTo>
                  <a:cubicBezTo>
                    <a:pt x="206" y="17505"/>
                    <a:pt x="199" y="17553"/>
                    <a:pt x="189" y="17600"/>
                  </a:cubicBezTo>
                  <a:cubicBezTo>
                    <a:pt x="173" y="17678"/>
                    <a:pt x="155" y="17756"/>
                    <a:pt x="162" y="17839"/>
                  </a:cubicBezTo>
                  <a:cubicBezTo>
                    <a:pt x="191" y="18206"/>
                    <a:pt x="228" y="18575"/>
                    <a:pt x="232" y="18942"/>
                  </a:cubicBezTo>
                  <a:cubicBezTo>
                    <a:pt x="234" y="19320"/>
                    <a:pt x="190" y="19697"/>
                    <a:pt x="182" y="20075"/>
                  </a:cubicBezTo>
                  <a:cubicBezTo>
                    <a:pt x="175" y="20362"/>
                    <a:pt x="86" y="20658"/>
                    <a:pt x="245" y="20936"/>
                  </a:cubicBezTo>
                  <a:cubicBezTo>
                    <a:pt x="277" y="20993"/>
                    <a:pt x="243" y="21064"/>
                    <a:pt x="211" y="21129"/>
                  </a:cubicBezTo>
                  <a:cubicBezTo>
                    <a:pt x="99" y="21364"/>
                    <a:pt x="170" y="21625"/>
                    <a:pt x="233" y="21835"/>
                  </a:cubicBezTo>
                  <a:cubicBezTo>
                    <a:pt x="299" y="22055"/>
                    <a:pt x="292" y="22270"/>
                    <a:pt x="283" y="22471"/>
                  </a:cubicBezTo>
                  <a:cubicBezTo>
                    <a:pt x="271" y="22779"/>
                    <a:pt x="280" y="23091"/>
                    <a:pt x="214" y="23400"/>
                  </a:cubicBezTo>
                  <a:cubicBezTo>
                    <a:pt x="157" y="23662"/>
                    <a:pt x="330" y="23936"/>
                    <a:pt x="186" y="24200"/>
                  </a:cubicBezTo>
                  <a:cubicBezTo>
                    <a:pt x="149" y="24270"/>
                    <a:pt x="205" y="24331"/>
                    <a:pt x="219" y="24395"/>
                  </a:cubicBezTo>
                  <a:cubicBezTo>
                    <a:pt x="233" y="24454"/>
                    <a:pt x="267" y="24510"/>
                    <a:pt x="245" y="24572"/>
                  </a:cubicBezTo>
                  <a:cubicBezTo>
                    <a:pt x="143" y="24872"/>
                    <a:pt x="197" y="25190"/>
                    <a:pt x="209" y="25487"/>
                  </a:cubicBezTo>
                  <a:cubicBezTo>
                    <a:pt x="236" y="26151"/>
                    <a:pt x="209" y="26814"/>
                    <a:pt x="232" y="27477"/>
                  </a:cubicBezTo>
                  <a:cubicBezTo>
                    <a:pt x="245" y="27876"/>
                    <a:pt x="129" y="28271"/>
                    <a:pt x="234" y="28678"/>
                  </a:cubicBezTo>
                  <a:cubicBezTo>
                    <a:pt x="277" y="28842"/>
                    <a:pt x="307" y="29038"/>
                    <a:pt x="282" y="29207"/>
                  </a:cubicBezTo>
                  <a:cubicBezTo>
                    <a:pt x="224" y="29619"/>
                    <a:pt x="265" y="30021"/>
                    <a:pt x="289" y="30431"/>
                  </a:cubicBezTo>
                  <a:cubicBezTo>
                    <a:pt x="315" y="30907"/>
                    <a:pt x="273" y="31387"/>
                    <a:pt x="280" y="31864"/>
                  </a:cubicBezTo>
                  <a:cubicBezTo>
                    <a:pt x="283" y="32120"/>
                    <a:pt x="227" y="32378"/>
                    <a:pt x="304" y="32632"/>
                  </a:cubicBezTo>
                  <a:cubicBezTo>
                    <a:pt x="313" y="32660"/>
                    <a:pt x="323" y="32692"/>
                    <a:pt x="317" y="32720"/>
                  </a:cubicBezTo>
                  <a:cubicBezTo>
                    <a:pt x="261" y="33030"/>
                    <a:pt x="179" y="33340"/>
                    <a:pt x="355" y="33642"/>
                  </a:cubicBezTo>
                  <a:cubicBezTo>
                    <a:pt x="361" y="33654"/>
                    <a:pt x="333" y="33683"/>
                    <a:pt x="338" y="33701"/>
                  </a:cubicBezTo>
                  <a:cubicBezTo>
                    <a:pt x="384" y="33921"/>
                    <a:pt x="306" y="34136"/>
                    <a:pt x="304" y="34353"/>
                  </a:cubicBezTo>
                  <a:cubicBezTo>
                    <a:pt x="303" y="34459"/>
                    <a:pt x="405" y="34511"/>
                    <a:pt x="380" y="34627"/>
                  </a:cubicBezTo>
                  <a:cubicBezTo>
                    <a:pt x="305" y="34972"/>
                    <a:pt x="290" y="35323"/>
                    <a:pt x="312" y="35677"/>
                  </a:cubicBezTo>
                  <a:cubicBezTo>
                    <a:pt x="325" y="35901"/>
                    <a:pt x="302" y="36133"/>
                    <a:pt x="261" y="36349"/>
                  </a:cubicBezTo>
                  <a:cubicBezTo>
                    <a:pt x="233" y="36503"/>
                    <a:pt x="194" y="36684"/>
                    <a:pt x="218" y="36806"/>
                  </a:cubicBezTo>
                  <a:cubicBezTo>
                    <a:pt x="298" y="37212"/>
                    <a:pt x="291" y="37617"/>
                    <a:pt x="302" y="38024"/>
                  </a:cubicBezTo>
                  <a:cubicBezTo>
                    <a:pt x="308" y="38299"/>
                    <a:pt x="357" y="38576"/>
                    <a:pt x="338" y="38849"/>
                  </a:cubicBezTo>
                  <a:cubicBezTo>
                    <a:pt x="306" y="39328"/>
                    <a:pt x="215" y="39799"/>
                    <a:pt x="286" y="40288"/>
                  </a:cubicBezTo>
                  <a:cubicBezTo>
                    <a:pt x="312" y="40465"/>
                    <a:pt x="374" y="40650"/>
                    <a:pt x="350" y="40826"/>
                  </a:cubicBezTo>
                  <a:cubicBezTo>
                    <a:pt x="312" y="41124"/>
                    <a:pt x="280" y="41419"/>
                    <a:pt x="329" y="41719"/>
                  </a:cubicBezTo>
                  <a:cubicBezTo>
                    <a:pt x="347" y="41828"/>
                    <a:pt x="365" y="42001"/>
                    <a:pt x="343" y="42042"/>
                  </a:cubicBezTo>
                  <a:cubicBezTo>
                    <a:pt x="270" y="42190"/>
                    <a:pt x="324" y="42307"/>
                    <a:pt x="347" y="42436"/>
                  </a:cubicBezTo>
                  <a:cubicBezTo>
                    <a:pt x="418" y="42513"/>
                    <a:pt x="485" y="42589"/>
                    <a:pt x="344" y="42664"/>
                  </a:cubicBezTo>
                  <a:cubicBezTo>
                    <a:pt x="344" y="42721"/>
                    <a:pt x="361" y="42781"/>
                    <a:pt x="359" y="42837"/>
                  </a:cubicBezTo>
                  <a:cubicBezTo>
                    <a:pt x="358" y="42862"/>
                    <a:pt x="351" y="42888"/>
                    <a:pt x="340" y="42911"/>
                  </a:cubicBezTo>
                  <a:cubicBezTo>
                    <a:pt x="330" y="42930"/>
                    <a:pt x="316" y="42948"/>
                    <a:pt x="300" y="42963"/>
                  </a:cubicBezTo>
                  <a:cubicBezTo>
                    <a:pt x="252" y="43007"/>
                    <a:pt x="269" y="43057"/>
                    <a:pt x="291" y="43109"/>
                  </a:cubicBezTo>
                  <a:cubicBezTo>
                    <a:pt x="439" y="43460"/>
                    <a:pt x="309" y="43827"/>
                    <a:pt x="343" y="44185"/>
                  </a:cubicBezTo>
                  <a:cubicBezTo>
                    <a:pt x="365" y="44423"/>
                    <a:pt x="268" y="44680"/>
                    <a:pt x="323" y="44905"/>
                  </a:cubicBezTo>
                  <a:cubicBezTo>
                    <a:pt x="418" y="45289"/>
                    <a:pt x="376" y="45678"/>
                    <a:pt x="424" y="46063"/>
                  </a:cubicBezTo>
                  <a:cubicBezTo>
                    <a:pt x="480" y="46495"/>
                    <a:pt x="351" y="46932"/>
                    <a:pt x="375" y="47374"/>
                  </a:cubicBezTo>
                  <a:cubicBezTo>
                    <a:pt x="392" y="47703"/>
                    <a:pt x="339" y="48034"/>
                    <a:pt x="329" y="48366"/>
                  </a:cubicBezTo>
                  <a:cubicBezTo>
                    <a:pt x="323" y="48554"/>
                    <a:pt x="357" y="48745"/>
                    <a:pt x="343" y="48932"/>
                  </a:cubicBezTo>
                  <a:cubicBezTo>
                    <a:pt x="329" y="49127"/>
                    <a:pt x="373" y="49320"/>
                    <a:pt x="351" y="49509"/>
                  </a:cubicBezTo>
                  <a:cubicBezTo>
                    <a:pt x="332" y="49667"/>
                    <a:pt x="384" y="49814"/>
                    <a:pt x="378" y="49968"/>
                  </a:cubicBezTo>
                  <a:cubicBezTo>
                    <a:pt x="361" y="50386"/>
                    <a:pt x="384" y="50800"/>
                    <a:pt x="302" y="51220"/>
                  </a:cubicBezTo>
                  <a:cubicBezTo>
                    <a:pt x="206" y="51710"/>
                    <a:pt x="514" y="52201"/>
                    <a:pt x="358" y="52704"/>
                  </a:cubicBezTo>
                  <a:cubicBezTo>
                    <a:pt x="357" y="52711"/>
                    <a:pt x="366" y="52719"/>
                    <a:pt x="365" y="52726"/>
                  </a:cubicBezTo>
                  <a:cubicBezTo>
                    <a:pt x="317" y="52999"/>
                    <a:pt x="452" y="53252"/>
                    <a:pt x="440" y="53524"/>
                  </a:cubicBezTo>
                  <a:cubicBezTo>
                    <a:pt x="419" y="54064"/>
                    <a:pt x="414" y="54606"/>
                    <a:pt x="445" y="55147"/>
                  </a:cubicBezTo>
                  <a:cubicBezTo>
                    <a:pt x="466" y="55521"/>
                    <a:pt x="389" y="55896"/>
                    <a:pt x="437" y="56270"/>
                  </a:cubicBezTo>
                  <a:cubicBezTo>
                    <a:pt x="439" y="56294"/>
                    <a:pt x="437" y="56317"/>
                    <a:pt x="429" y="56338"/>
                  </a:cubicBezTo>
                  <a:cubicBezTo>
                    <a:pt x="350" y="56578"/>
                    <a:pt x="448" y="56820"/>
                    <a:pt x="422" y="57055"/>
                  </a:cubicBezTo>
                  <a:cubicBezTo>
                    <a:pt x="387" y="57365"/>
                    <a:pt x="526" y="57655"/>
                    <a:pt x="477" y="57978"/>
                  </a:cubicBezTo>
                  <a:cubicBezTo>
                    <a:pt x="447" y="58183"/>
                    <a:pt x="356" y="58401"/>
                    <a:pt x="421" y="58638"/>
                  </a:cubicBezTo>
                  <a:cubicBezTo>
                    <a:pt x="473" y="58838"/>
                    <a:pt x="465" y="59050"/>
                    <a:pt x="400" y="59247"/>
                  </a:cubicBezTo>
                  <a:cubicBezTo>
                    <a:pt x="321" y="59469"/>
                    <a:pt x="334" y="59718"/>
                    <a:pt x="366" y="59894"/>
                  </a:cubicBezTo>
                  <a:cubicBezTo>
                    <a:pt x="420" y="60192"/>
                    <a:pt x="389" y="60486"/>
                    <a:pt x="426" y="60779"/>
                  </a:cubicBezTo>
                  <a:cubicBezTo>
                    <a:pt x="464" y="61086"/>
                    <a:pt x="384" y="61405"/>
                    <a:pt x="409" y="61715"/>
                  </a:cubicBezTo>
                  <a:cubicBezTo>
                    <a:pt x="432" y="62030"/>
                    <a:pt x="437" y="62345"/>
                    <a:pt x="422" y="62659"/>
                  </a:cubicBezTo>
                  <a:cubicBezTo>
                    <a:pt x="409" y="62976"/>
                    <a:pt x="342" y="63290"/>
                    <a:pt x="413" y="63614"/>
                  </a:cubicBezTo>
                  <a:cubicBezTo>
                    <a:pt x="441" y="63747"/>
                    <a:pt x="470" y="63896"/>
                    <a:pt x="472" y="64045"/>
                  </a:cubicBezTo>
                  <a:cubicBezTo>
                    <a:pt x="475" y="64335"/>
                    <a:pt x="397" y="64618"/>
                    <a:pt x="468" y="64917"/>
                  </a:cubicBezTo>
                  <a:cubicBezTo>
                    <a:pt x="532" y="65186"/>
                    <a:pt x="532" y="65477"/>
                    <a:pt x="503" y="65761"/>
                  </a:cubicBezTo>
                  <a:cubicBezTo>
                    <a:pt x="472" y="66082"/>
                    <a:pt x="409" y="66401"/>
                    <a:pt x="524" y="66720"/>
                  </a:cubicBezTo>
                  <a:cubicBezTo>
                    <a:pt x="543" y="66774"/>
                    <a:pt x="530" y="66842"/>
                    <a:pt x="523" y="66902"/>
                  </a:cubicBezTo>
                  <a:cubicBezTo>
                    <a:pt x="494" y="67119"/>
                    <a:pt x="462" y="67336"/>
                    <a:pt x="480" y="67558"/>
                  </a:cubicBezTo>
                  <a:cubicBezTo>
                    <a:pt x="494" y="67721"/>
                    <a:pt x="492" y="67885"/>
                    <a:pt x="474" y="68048"/>
                  </a:cubicBezTo>
                  <a:cubicBezTo>
                    <a:pt x="432" y="68392"/>
                    <a:pt x="442" y="68729"/>
                    <a:pt x="549" y="69064"/>
                  </a:cubicBezTo>
                  <a:cubicBezTo>
                    <a:pt x="586" y="69170"/>
                    <a:pt x="599" y="69281"/>
                    <a:pt x="591" y="69394"/>
                  </a:cubicBezTo>
                  <a:cubicBezTo>
                    <a:pt x="558" y="69757"/>
                    <a:pt x="406" y="70111"/>
                    <a:pt x="498" y="70487"/>
                  </a:cubicBezTo>
                  <a:cubicBezTo>
                    <a:pt x="560" y="70740"/>
                    <a:pt x="448" y="70987"/>
                    <a:pt x="459" y="71241"/>
                  </a:cubicBezTo>
                  <a:cubicBezTo>
                    <a:pt x="477" y="71636"/>
                    <a:pt x="444" y="72033"/>
                    <a:pt x="475" y="72425"/>
                  </a:cubicBezTo>
                  <a:cubicBezTo>
                    <a:pt x="491" y="72621"/>
                    <a:pt x="429" y="72807"/>
                    <a:pt x="465" y="73005"/>
                  </a:cubicBezTo>
                  <a:cubicBezTo>
                    <a:pt x="563" y="73540"/>
                    <a:pt x="500" y="74076"/>
                    <a:pt x="458" y="74612"/>
                  </a:cubicBezTo>
                  <a:cubicBezTo>
                    <a:pt x="440" y="74839"/>
                    <a:pt x="402" y="75079"/>
                    <a:pt x="445" y="75305"/>
                  </a:cubicBezTo>
                  <a:cubicBezTo>
                    <a:pt x="508" y="75632"/>
                    <a:pt x="577" y="75958"/>
                    <a:pt x="524" y="76289"/>
                  </a:cubicBezTo>
                  <a:cubicBezTo>
                    <a:pt x="495" y="76469"/>
                    <a:pt x="503" y="76631"/>
                    <a:pt x="586" y="76791"/>
                  </a:cubicBezTo>
                  <a:cubicBezTo>
                    <a:pt x="602" y="76821"/>
                    <a:pt x="594" y="76863"/>
                    <a:pt x="592" y="76900"/>
                  </a:cubicBezTo>
                  <a:cubicBezTo>
                    <a:pt x="580" y="77454"/>
                    <a:pt x="456" y="78014"/>
                    <a:pt x="652" y="78562"/>
                  </a:cubicBezTo>
                  <a:cubicBezTo>
                    <a:pt x="665" y="78599"/>
                    <a:pt x="664" y="78640"/>
                    <a:pt x="634" y="78669"/>
                  </a:cubicBezTo>
                  <a:cubicBezTo>
                    <a:pt x="516" y="78781"/>
                    <a:pt x="543" y="78936"/>
                    <a:pt x="551" y="79063"/>
                  </a:cubicBezTo>
                  <a:cubicBezTo>
                    <a:pt x="567" y="79331"/>
                    <a:pt x="582" y="79593"/>
                    <a:pt x="538" y="79863"/>
                  </a:cubicBezTo>
                  <a:cubicBezTo>
                    <a:pt x="514" y="80018"/>
                    <a:pt x="463" y="80182"/>
                    <a:pt x="525" y="80353"/>
                  </a:cubicBezTo>
                  <a:cubicBezTo>
                    <a:pt x="644" y="80684"/>
                    <a:pt x="618" y="81034"/>
                    <a:pt x="620" y="81379"/>
                  </a:cubicBezTo>
                  <a:cubicBezTo>
                    <a:pt x="620" y="81423"/>
                    <a:pt x="624" y="81478"/>
                    <a:pt x="602" y="81512"/>
                  </a:cubicBezTo>
                  <a:cubicBezTo>
                    <a:pt x="475" y="81700"/>
                    <a:pt x="510" y="81916"/>
                    <a:pt x="543" y="82108"/>
                  </a:cubicBezTo>
                  <a:cubicBezTo>
                    <a:pt x="577" y="82313"/>
                    <a:pt x="541" y="82514"/>
                    <a:pt x="573" y="82714"/>
                  </a:cubicBezTo>
                  <a:cubicBezTo>
                    <a:pt x="613" y="82965"/>
                    <a:pt x="500" y="83208"/>
                    <a:pt x="536" y="83460"/>
                  </a:cubicBezTo>
                  <a:cubicBezTo>
                    <a:pt x="570" y="83674"/>
                    <a:pt x="574" y="83893"/>
                    <a:pt x="552" y="84108"/>
                  </a:cubicBezTo>
                  <a:cubicBezTo>
                    <a:pt x="525" y="84350"/>
                    <a:pt x="491" y="84610"/>
                    <a:pt x="551" y="84838"/>
                  </a:cubicBezTo>
                  <a:cubicBezTo>
                    <a:pt x="653" y="85233"/>
                    <a:pt x="481" y="85628"/>
                    <a:pt x="604" y="86014"/>
                  </a:cubicBezTo>
                  <a:cubicBezTo>
                    <a:pt x="608" y="86030"/>
                    <a:pt x="581" y="86053"/>
                    <a:pt x="578" y="86074"/>
                  </a:cubicBezTo>
                  <a:cubicBezTo>
                    <a:pt x="530" y="86343"/>
                    <a:pt x="497" y="86615"/>
                    <a:pt x="514" y="86888"/>
                  </a:cubicBezTo>
                  <a:cubicBezTo>
                    <a:pt x="530" y="87140"/>
                    <a:pt x="642" y="87400"/>
                    <a:pt x="600" y="87637"/>
                  </a:cubicBezTo>
                  <a:cubicBezTo>
                    <a:pt x="512" y="88137"/>
                    <a:pt x="740" y="88618"/>
                    <a:pt x="641" y="89117"/>
                  </a:cubicBezTo>
                  <a:cubicBezTo>
                    <a:pt x="620" y="89224"/>
                    <a:pt x="528" y="89349"/>
                    <a:pt x="570" y="89429"/>
                  </a:cubicBezTo>
                  <a:cubicBezTo>
                    <a:pt x="705" y="89692"/>
                    <a:pt x="565" y="89966"/>
                    <a:pt x="643" y="90232"/>
                  </a:cubicBezTo>
                  <a:cubicBezTo>
                    <a:pt x="730" y="90534"/>
                    <a:pt x="559" y="90839"/>
                    <a:pt x="589" y="91152"/>
                  </a:cubicBezTo>
                  <a:cubicBezTo>
                    <a:pt x="599" y="91250"/>
                    <a:pt x="661" y="91341"/>
                    <a:pt x="643" y="91429"/>
                  </a:cubicBezTo>
                  <a:cubicBezTo>
                    <a:pt x="595" y="91661"/>
                    <a:pt x="632" y="91893"/>
                    <a:pt x="616" y="92123"/>
                  </a:cubicBezTo>
                  <a:cubicBezTo>
                    <a:pt x="602" y="92336"/>
                    <a:pt x="723" y="92517"/>
                    <a:pt x="715" y="92741"/>
                  </a:cubicBezTo>
                  <a:cubicBezTo>
                    <a:pt x="708" y="92986"/>
                    <a:pt x="621" y="93209"/>
                    <a:pt x="609" y="93448"/>
                  </a:cubicBezTo>
                  <a:cubicBezTo>
                    <a:pt x="598" y="93688"/>
                    <a:pt x="792" y="93900"/>
                    <a:pt x="1004" y="93902"/>
                  </a:cubicBezTo>
                  <a:cubicBezTo>
                    <a:pt x="1009" y="93902"/>
                    <a:pt x="1013" y="93902"/>
                    <a:pt x="1017" y="93902"/>
                  </a:cubicBezTo>
                  <a:cubicBezTo>
                    <a:pt x="1236" y="93902"/>
                    <a:pt x="1450" y="93843"/>
                    <a:pt x="1669" y="93843"/>
                  </a:cubicBezTo>
                  <a:cubicBezTo>
                    <a:pt x="1751" y="93843"/>
                    <a:pt x="1834" y="93851"/>
                    <a:pt x="1918" y="93874"/>
                  </a:cubicBezTo>
                  <a:cubicBezTo>
                    <a:pt x="1948" y="93882"/>
                    <a:pt x="1981" y="93884"/>
                    <a:pt x="2014" y="93884"/>
                  </a:cubicBezTo>
                  <a:cubicBezTo>
                    <a:pt x="2054" y="93884"/>
                    <a:pt x="2095" y="93881"/>
                    <a:pt x="2136" y="93881"/>
                  </a:cubicBezTo>
                  <a:cubicBezTo>
                    <a:pt x="2212" y="93881"/>
                    <a:pt x="2286" y="93892"/>
                    <a:pt x="2351" y="93958"/>
                  </a:cubicBezTo>
                  <a:cubicBezTo>
                    <a:pt x="2358" y="93966"/>
                    <a:pt x="2377" y="93970"/>
                    <a:pt x="2395" y="93970"/>
                  </a:cubicBezTo>
                  <a:cubicBezTo>
                    <a:pt x="2410" y="93970"/>
                    <a:pt x="2425" y="93967"/>
                    <a:pt x="2433" y="93960"/>
                  </a:cubicBezTo>
                  <a:cubicBezTo>
                    <a:pt x="2504" y="93902"/>
                    <a:pt x="2582" y="93887"/>
                    <a:pt x="2661" y="93887"/>
                  </a:cubicBezTo>
                  <a:cubicBezTo>
                    <a:pt x="2724" y="93887"/>
                    <a:pt x="2788" y="93897"/>
                    <a:pt x="2850" y="93900"/>
                  </a:cubicBezTo>
                  <a:cubicBezTo>
                    <a:pt x="2891" y="93902"/>
                    <a:pt x="2931" y="93903"/>
                    <a:pt x="2972" y="93903"/>
                  </a:cubicBezTo>
                  <a:cubicBezTo>
                    <a:pt x="3309" y="93903"/>
                    <a:pt x="3645" y="93838"/>
                    <a:pt x="3982" y="93838"/>
                  </a:cubicBezTo>
                  <a:cubicBezTo>
                    <a:pt x="4088" y="93838"/>
                    <a:pt x="4194" y="93844"/>
                    <a:pt x="4301" y="93861"/>
                  </a:cubicBezTo>
                  <a:cubicBezTo>
                    <a:pt x="4353" y="93869"/>
                    <a:pt x="4408" y="93872"/>
                    <a:pt x="4462" y="93872"/>
                  </a:cubicBezTo>
                  <a:cubicBezTo>
                    <a:pt x="4584" y="93872"/>
                    <a:pt x="4707" y="93858"/>
                    <a:pt x="4823" y="93858"/>
                  </a:cubicBezTo>
                  <a:cubicBezTo>
                    <a:pt x="4906" y="93858"/>
                    <a:pt x="4984" y="93865"/>
                    <a:pt x="5055" y="93889"/>
                  </a:cubicBezTo>
                  <a:cubicBezTo>
                    <a:pt x="5107" y="93907"/>
                    <a:pt x="5159" y="93913"/>
                    <a:pt x="5211" y="93913"/>
                  </a:cubicBezTo>
                  <a:cubicBezTo>
                    <a:pt x="5334" y="93913"/>
                    <a:pt x="5457" y="93879"/>
                    <a:pt x="5575" y="93879"/>
                  </a:cubicBezTo>
                  <a:cubicBezTo>
                    <a:pt x="5668" y="93879"/>
                    <a:pt x="5758" y="93900"/>
                    <a:pt x="5842" y="93976"/>
                  </a:cubicBezTo>
                  <a:cubicBezTo>
                    <a:pt x="5843" y="93977"/>
                    <a:pt x="5843" y="93977"/>
                    <a:pt x="5844" y="93977"/>
                  </a:cubicBezTo>
                  <a:cubicBezTo>
                    <a:pt x="5854" y="93977"/>
                    <a:pt x="5892" y="93949"/>
                    <a:pt x="5916" y="93934"/>
                  </a:cubicBezTo>
                  <a:cubicBezTo>
                    <a:pt x="6116" y="93816"/>
                    <a:pt x="6357" y="93901"/>
                    <a:pt x="6563" y="93809"/>
                  </a:cubicBezTo>
                  <a:cubicBezTo>
                    <a:pt x="6611" y="93909"/>
                    <a:pt x="6659" y="93942"/>
                    <a:pt x="6706" y="93942"/>
                  </a:cubicBezTo>
                  <a:cubicBezTo>
                    <a:pt x="6790" y="93942"/>
                    <a:pt x="6873" y="93840"/>
                    <a:pt x="6958" y="93812"/>
                  </a:cubicBezTo>
                  <a:cubicBezTo>
                    <a:pt x="6961" y="93810"/>
                    <a:pt x="6965" y="93810"/>
                    <a:pt x="6969" y="93810"/>
                  </a:cubicBezTo>
                  <a:cubicBezTo>
                    <a:pt x="6997" y="93810"/>
                    <a:pt x="7031" y="93834"/>
                    <a:pt x="7061" y="93834"/>
                  </a:cubicBezTo>
                  <a:cubicBezTo>
                    <a:pt x="7063" y="93834"/>
                    <a:pt x="7064" y="93834"/>
                    <a:pt x="7066" y="93834"/>
                  </a:cubicBezTo>
                  <a:cubicBezTo>
                    <a:pt x="7074" y="93833"/>
                    <a:pt x="7081" y="93833"/>
                    <a:pt x="7089" y="93833"/>
                  </a:cubicBezTo>
                  <a:cubicBezTo>
                    <a:pt x="7209" y="93833"/>
                    <a:pt x="7313" y="93930"/>
                    <a:pt x="7425" y="93930"/>
                  </a:cubicBezTo>
                  <a:cubicBezTo>
                    <a:pt x="7449" y="93930"/>
                    <a:pt x="7474" y="93925"/>
                    <a:pt x="7499" y="93914"/>
                  </a:cubicBezTo>
                  <a:cubicBezTo>
                    <a:pt x="7626" y="93860"/>
                    <a:pt x="7752" y="93842"/>
                    <a:pt x="7879" y="93842"/>
                  </a:cubicBezTo>
                  <a:cubicBezTo>
                    <a:pt x="7970" y="93842"/>
                    <a:pt x="8062" y="93851"/>
                    <a:pt x="8155" y="93862"/>
                  </a:cubicBezTo>
                  <a:cubicBezTo>
                    <a:pt x="8188" y="93866"/>
                    <a:pt x="8220" y="93868"/>
                    <a:pt x="8252" y="93868"/>
                  </a:cubicBezTo>
                  <a:cubicBezTo>
                    <a:pt x="8475" y="93868"/>
                    <a:pt x="8691" y="93786"/>
                    <a:pt x="8913" y="93772"/>
                  </a:cubicBezTo>
                  <a:cubicBezTo>
                    <a:pt x="8951" y="93770"/>
                    <a:pt x="9000" y="93759"/>
                    <a:pt x="9039" y="93759"/>
                  </a:cubicBezTo>
                  <a:cubicBezTo>
                    <a:pt x="9060" y="93759"/>
                    <a:pt x="9078" y="93763"/>
                    <a:pt x="9089" y="93773"/>
                  </a:cubicBezTo>
                  <a:cubicBezTo>
                    <a:pt x="9188" y="93877"/>
                    <a:pt x="9304" y="93842"/>
                    <a:pt x="9422" y="93858"/>
                  </a:cubicBezTo>
                  <a:cubicBezTo>
                    <a:pt x="9448" y="93861"/>
                    <a:pt x="9475" y="93863"/>
                    <a:pt x="9501" y="93863"/>
                  </a:cubicBezTo>
                  <a:cubicBezTo>
                    <a:pt x="9575" y="93863"/>
                    <a:pt x="9649" y="93852"/>
                    <a:pt x="9722" y="93852"/>
                  </a:cubicBezTo>
                  <a:cubicBezTo>
                    <a:pt x="9756" y="93852"/>
                    <a:pt x="9790" y="93855"/>
                    <a:pt x="9823" y="93861"/>
                  </a:cubicBezTo>
                  <a:cubicBezTo>
                    <a:pt x="10007" y="93897"/>
                    <a:pt x="10191" y="93906"/>
                    <a:pt x="10375" y="93906"/>
                  </a:cubicBezTo>
                  <a:cubicBezTo>
                    <a:pt x="10570" y="93906"/>
                    <a:pt x="10765" y="93896"/>
                    <a:pt x="10960" y="93896"/>
                  </a:cubicBezTo>
                  <a:cubicBezTo>
                    <a:pt x="11062" y="93896"/>
                    <a:pt x="11164" y="93899"/>
                    <a:pt x="11266" y="93907"/>
                  </a:cubicBezTo>
                  <a:cubicBezTo>
                    <a:pt x="11284" y="93909"/>
                    <a:pt x="11303" y="93910"/>
                    <a:pt x="11321" y="93910"/>
                  </a:cubicBezTo>
                  <a:cubicBezTo>
                    <a:pt x="11500" y="93910"/>
                    <a:pt x="11677" y="93844"/>
                    <a:pt x="11857" y="93844"/>
                  </a:cubicBezTo>
                  <a:cubicBezTo>
                    <a:pt x="11890" y="93844"/>
                    <a:pt x="11923" y="93846"/>
                    <a:pt x="11956" y="93851"/>
                  </a:cubicBezTo>
                  <a:cubicBezTo>
                    <a:pt x="12162" y="93882"/>
                    <a:pt x="12367" y="93899"/>
                    <a:pt x="12571" y="93899"/>
                  </a:cubicBezTo>
                  <a:cubicBezTo>
                    <a:pt x="12831" y="93899"/>
                    <a:pt x="13090" y="93872"/>
                    <a:pt x="13349" y="93813"/>
                  </a:cubicBezTo>
                  <a:cubicBezTo>
                    <a:pt x="13358" y="93811"/>
                    <a:pt x="13368" y="93810"/>
                    <a:pt x="13378" y="93810"/>
                  </a:cubicBezTo>
                  <a:cubicBezTo>
                    <a:pt x="13412" y="93810"/>
                    <a:pt x="13450" y="93820"/>
                    <a:pt x="13479" y="93834"/>
                  </a:cubicBezTo>
                  <a:cubicBezTo>
                    <a:pt x="13658" y="93922"/>
                    <a:pt x="13883" y="93803"/>
                    <a:pt x="14043" y="93968"/>
                  </a:cubicBezTo>
                  <a:cubicBezTo>
                    <a:pt x="14050" y="93975"/>
                    <a:pt x="14058" y="93978"/>
                    <a:pt x="14066" y="93978"/>
                  </a:cubicBezTo>
                  <a:cubicBezTo>
                    <a:pt x="14091" y="93978"/>
                    <a:pt x="14121" y="93952"/>
                    <a:pt x="14144" y="93934"/>
                  </a:cubicBezTo>
                  <a:cubicBezTo>
                    <a:pt x="14174" y="93910"/>
                    <a:pt x="14211" y="93897"/>
                    <a:pt x="14249" y="93897"/>
                  </a:cubicBezTo>
                  <a:cubicBezTo>
                    <a:pt x="14263" y="93897"/>
                    <a:pt x="14278" y="93899"/>
                    <a:pt x="14293" y="93903"/>
                  </a:cubicBezTo>
                  <a:cubicBezTo>
                    <a:pt x="14326" y="93911"/>
                    <a:pt x="14360" y="93914"/>
                    <a:pt x="14394" y="93914"/>
                  </a:cubicBezTo>
                  <a:cubicBezTo>
                    <a:pt x="14460" y="93914"/>
                    <a:pt x="14527" y="93904"/>
                    <a:pt x="14593" y="93904"/>
                  </a:cubicBezTo>
                  <a:cubicBezTo>
                    <a:pt x="14672" y="93904"/>
                    <a:pt x="14749" y="93918"/>
                    <a:pt x="14819" y="93977"/>
                  </a:cubicBezTo>
                  <a:cubicBezTo>
                    <a:pt x="14820" y="93978"/>
                    <a:pt x="14820" y="93978"/>
                    <a:pt x="14821" y="93978"/>
                  </a:cubicBezTo>
                  <a:cubicBezTo>
                    <a:pt x="14831" y="93978"/>
                    <a:pt x="14875" y="93929"/>
                    <a:pt x="14907" y="93920"/>
                  </a:cubicBezTo>
                  <a:cubicBezTo>
                    <a:pt x="15045" y="93877"/>
                    <a:pt x="15194" y="93793"/>
                    <a:pt x="15324" y="93793"/>
                  </a:cubicBezTo>
                  <a:cubicBezTo>
                    <a:pt x="15343" y="93793"/>
                    <a:pt x="15360" y="93794"/>
                    <a:pt x="15378" y="93798"/>
                  </a:cubicBezTo>
                  <a:cubicBezTo>
                    <a:pt x="15626" y="93848"/>
                    <a:pt x="15876" y="93880"/>
                    <a:pt x="16129" y="93896"/>
                  </a:cubicBezTo>
                  <a:cubicBezTo>
                    <a:pt x="16176" y="93899"/>
                    <a:pt x="16224" y="93900"/>
                    <a:pt x="16271" y="93900"/>
                  </a:cubicBezTo>
                  <a:cubicBezTo>
                    <a:pt x="16422" y="93900"/>
                    <a:pt x="16572" y="93889"/>
                    <a:pt x="16725" y="93889"/>
                  </a:cubicBezTo>
                  <a:cubicBezTo>
                    <a:pt x="16835" y="93889"/>
                    <a:pt x="16946" y="93895"/>
                    <a:pt x="17059" y="93915"/>
                  </a:cubicBezTo>
                  <a:cubicBezTo>
                    <a:pt x="17118" y="93926"/>
                    <a:pt x="17182" y="93929"/>
                    <a:pt x="17247" y="93929"/>
                  </a:cubicBezTo>
                  <a:cubicBezTo>
                    <a:pt x="17339" y="93929"/>
                    <a:pt x="17433" y="93923"/>
                    <a:pt x="17525" y="93923"/>
                  </a:cubicBezTo>
                  <a:cubicBezTo>
                    <a:pt x="17534" y="93923"/>
                    <a:pt x="17542" y="93923"/>
                    <a:pt x="17551" y="93923"/>
                  </a:cubicBezTo>
                  <a:cubicBezTo>
                    <a:pt x="17553" y="93923"/>
                    <a:pt x="17556" y="93923"/>
                    <a:pt x="17559" y="93923"/>
                  </a:cubicBezTo>
                  <a:cubicBezTo>
                    <a:pt x="17727" y="93923"/>
                    <a:pt x="17890" y="93857"/>
                    <a:pt x="18069" y="93857"/>
                  </a:cubicBezTo>
                  <a:cubicBezTo>
                    <a:pt x="18073" y="93857"/>
                    <a:pt x="18078" y="93857"/>
                    <a:pt x="18082" y="93857"/>
                  </a:cubicBezTo>
                  <a:cubicBezTo>
                    <a:pt x="18177" y="93859"/>
                    <a:pt x="18275" y="93918"/>
                    <a:pt x="18365" y="93918"/>
                  </a:cubicBezTo>
                  <a:cubicBezTo>
                    <a:pt x="18399" y="93918"/>
                    <a:pt x="18432" y="93909"/>
                    <a:pt x="18463" y="93886"/>
                  </a:cubicBezTo>
                  <a:cubicBezTo>
                    <a:pt x="18531" y="93834"/>
                    <a:pt x="18597" y="93817"/>
                    <a:pt x="18663" y="93817"/>
                  </a:cubicBezTo>
                  <a:cubicBezTo>
                    <a:pt x="18769" y="93817"/>
                    <a:pt x="18873" y="93862"/>
                    <a:pt x="18977" y="93879"/>
                  </a:cubicBezTo>
                  <a:cubicBezTo>
                    <a:pt x="19006" y="93884"/>
                    <a:pt x="19034" y="93885"/>
                    <a:pt x="19061" y="93885"/>
                  </a:cubicBezTo>
                  <a:cubicBezTo>
                    <a:pt x="19077" y="93885"/>
                    <a:pt x="19092" y="93884"/>
                    <a:pt x="19107" y="93884"/>
                  </a:cubicBezTo>
                  <a:cubicBezTo>
                    <a:pt x="19122" y="93884"/>
                    <a:pt x="19137" y="93885"/>
                    <a:pt x="19151" y="93886"/>
                  </a:cubicBezTo>
                  <a:cubicBezTo>
                    <a:pt x="19164" y="93887"/>
                    <a:pt x="19176" y="93888"/>
                    <a:pt x="19189" y="93888"/>
                  </a:cubicBezTo>
                  <a:cubicBezTo>
                    <a:pt x="19329" y="93888"/>
                    <a:pt x="19455" y="93813"/>
                    <a:pt x="19600" y="93813"/>
                  </a:cubicBezTo>
                  <a:cubicBezTo>
                    <a:pt x="19645" y="93813"/>
                    <a:pt x="19693" y="93821"/>
                    <a:pt x="19743" y="93840"/>
                  </a:cubicBezTo>
                  <a:cubicBezTo>
                    <a:pt x="19829" y="93872"/>
                    <a:pt x="19914" y="93884"/>
                    <a:pt x="20001" y="93884"/>
                  </a:cubicBezTo>
                  <a:cubicBezTo>
                    <a:pt x="20232" y="93884"/>
                    <a:pt x="20468" y="93799"/>
                    <a:pt x="20714" y="93799"/>
                  </a:cubicBezTo>
                  <a:cubicBezTo>
                    <a:pt x="20792" y="93799"/>
                    <a:pt x="20872" y="93808"/>
                    <a:pt x="20953" y="93831"/>
                  </a:cubicBezTo>
                  <a:cubicBezTo>
                    <a:pt x="21189" y="93898"/>
                    <a:pt x="21442" y="93911"/>
                    <a:pt x="21698" y="93911"/>
                  </a:cubicBezTo>
                  <a:cubicBezTo>
                    <a:pt x="21860" y="93911"/>
                    <a:pt x="22024" y="93906"/>
                    <a:pt x="22185" y="93906"/>
                  </a:cubicBezTo>
                  <a:cubicBezTo>
                    <a:pt x="22207" y="93906"/>
                    <a:pt x="22229" y="93906"/>
                    <a:pt x="22251" y="93906"/>
                  </a:cubicBezTo>
                  <a:cubicBezTo>
                    <a:pt x="22288" y="93907"/>
                    <a:pt x="22326" y="93907"/>
                    <a:pt x="22363" y="93907"/>
                  </a:cubicBezTo>
                  <a:cubicBezTo>
                    <a:pt x="22660" y="93907"/>
                    <a:pt x="22957" y="93891"/>
                    <a:pt x="23253" y="93859"/>
                  </a:cubicBezTo>
                  <a:cubicBezTo>
                    <a:pt x="23339" y="93850"/>
                    <a:pt x="23425" y="93846"/>
                    <a:pt x="23511" y="93846"/>
                  </a:cubicBezTo>
                  <a:cubicBezTo>
                    <a:pt x="23725" y="93846"/>
                    <a:pt x="23939" y="93868"/>
                    <a:pt x="24150" y="93872"/>
                  </a:cubicBezTo>
                  <a:cubicBezTo>
                    <a:pt x="24313" y="93876"/>
                    <a:pt x="24489" y="93896"/>
                    <a:pt x="24652" y="93896"/>
                  </a:cubicBezTo>
                  <a:cubicBezTo>
                    <a:pt x="24696" y="93896"/>
                    <a:pt x="24740" y="93894"/>
                    <a:pt x="24782" y="93891"/>
                  </a:cubicBezTo>
                  <a:cubicBezTo>
                    <a:pt x="24939" y="93877"/>
                    <a:pt x="25094" y="93868"/>
                    <a:pt x="25248" y="93868"/>
                  </a:cubicBezTo>
                  <a:cubicBezTo>
                    <a:pt x="25416" y="93868"/>
                    <a:pt x="25583" y="93879"/>
                    <a:pt x="25752" y="93905"/>
                  </a:cubicBezTo>
                  <a:cubicBezTo>
                    <a:pt x="25825" y="93917"/>
                    <a:pt x="25899" y="93925"/>
                    <a:pt x="25974" y="93925"/>
                  </a:cubicBezTo>
                  <a:cubicBezTo>
                    <a:pt x="26023" y="93925"/>
                    <a:pt x="26073" y="93921"/>
                    <a:pt x="26124" y="93913"/>
                  </a:cubicBezTo>
                  <a:cubicBezTo>
                    <a:pt x="26430" y="93862"/>
                    <a:pt x="26741" y="93885"/>
                    <a:pt x="27050" y="93818"/>
                  </a:cubicBezTo>
                  <a:cubicBezTo>
                    <a:pt x="27133" y="93801"/>
                    <a:pt x="27222" y="93790"/>
                    <a:pt x="27314" y="93790"/>
                  </a:cubicBezTo>
                  <a:cubicBezTo>
                    <a:pt x="27426" y="93790"/>
                    <a:pt x="27542" y="93806"/>
                    <a:pt x="27654" y="93844"/>
                  </a:cubicBezTo>
                  <a:cubicBezTo>
                    <a:pt x="27739" y="93873"/>
                    <a:pt x="27824" y="93882"/>
                    <a:pt x="27910" y="93882"/>
                  </a:cubicBezTo>
                  <a:cubicBezTo>
                    <a:pt x="28094" y="93882"/>
                    <a:pt x="28279" y="93838"/>
                    <a:pt x="28465" y="93838"/>
                  </a:cubicBezTo>
                  <a:cubicBezTo>
                    <a:pt x="28513" y="93838"/>
                    <a:pt x="28561" y="93841"/>
                    <a:pt x="28608" y="93849"/>
                  </a:cubicBezTo>
                  <a:cubicBezTo>
                    <a:pt x="28786" y="93877"/>
                    <a:pt x="28964" y="93921"/>
                    <a:pt x="29144" y="93921"/>
                  </a:cubicBezTo>
                  <a:cubicBezTo>
                    <a:pt x="29217" y="93921"/>
                    <a:pt x="29291" y="93914"/>
                    <a:pt x="29365" y="93895"/>
                  </a:cubicBezTo>
                  <a:cubicBezTo>
                    <a:pt x="29575" y="93842"/>
                    <a:pt x="29785" y="93824"/>
                    <a:pt x="29995" y="93824"/>
                  </a:cubicBezTo>
                  <a:cubicBezTo>
                    <a:pt x="30227" y="93824"/>
                    <a:pt x="30458" y="93846"/>
                    <a:pt x="30690" y="93867"/>
                  </a:cubicBezTo>
                  <a:cubicBezTo>
                    <a:pt x="30721" y="93870"/>
                    <a:pt x="30753" y="93872"/>
                    <a:pt x="30784" y="93872"/>
                  </a:cubicBezTo>
                  <a:cubicBezTo>
                    <a:pt x="30879" y="93872"/>
                    <a:pt x="30969" y="93850"/>
                    <a:pt x="31002" y="93752"/>
                  </a:cubicBezTo>
                  <a:cubicBezTo>
                    <a:pt x="31073" y="93548"/>
                    <a:pt x="31260" y="93375"/>
                    <a:pt x="31201" y="93135"/>
                  </a:cubicBezTo>
                  <a:cubicBezTo>
                    <a:pt x="31147" y="92912"/>
                    <a:pt x="31211" y="92703"/>
                    <a:pt x="31260" y="92493"/>
                  </a:cubicBezTo>
                  <a:cubicBezTo>
                    <a:pt x="31285" y="92383"/>
                    <a:pt x="31297" y="92270"/>
                    <a:pt x="31296" y="92156"/>
                  </a:cubicBezTo>
                  <a:cubicBezTo>
                    <a:pt x="31296" y="91808"/>
                    <a:pt x="31296" y="91455"/>
                    <a:pt x="31400" y="91121"/>
                  </a:cubicBezTo>
                  <a:cubicBezTo>
                    <a:pt x="31452" y="90954"/>
                    <a:pt x="31358" y="90807"/>
                    <a:pt x="31417" y="90634"/>
                  </a:cubicBezTo>
                  <a:cubicBezTo>
                    <a:pt x="31489" y="90416"/>
                    <a:pt x="31455" y="90167"/>
                    <a:pt x="31494" y="89929"/>
                  </a:cubicBezTo>
                  <a:cubicBezTo>
                    <a:pt x="31518" y="89788"/>
                    <a:pt x="31497" y="89613"/>
                    <a:pt x="31516" y="89450"/>
                  </a:cubicBezTo>
                  <a:cubicBezTo>
                    <a:pt x="31540" y="89241"/>
                    <a:pt x="31611" y="89030"/>
                    <a:pt x="31602" y="88828"/>
                  </a:cubicBezTo>
                  <a:cubicBezTo>
                    <a:pt x="31580" y="88386"/>
                    <a:pt x="31669" y="87955"/>
                    <a:pt x="31688" y="87517"/>
                  </a:cubicBezTo>
                  <a:cubicBezTo>
                    <a:pt x="31704" y="87170"/>
                    <a:pt x="31712" y="86819"/>
                    <a:pt x="31807" y="86478"/>
                  </a:cubicBezTo>
                  <a:cubicBezTo>
                    <a:pt x="31887" y="86189"/>
                    <a:pt x="31768" y="85886"/>
                    <a:pt x="31845" y="85595"/>
                  </a:cubicBezTo>
                  <a:cubicBezTo>
                    <a:pt x="31909" y="85354"/>
                    <a:pt x="31884" y="85106"/>
                    <a:pt x="31907" y="84864"/>
                  </a:cubicBezTo>
                  <a:cubicBezTo>
                    <a:pt x="31926" y="84670"/>
                    <a:pt x="31886" y="84456"/>
                    <a:pt x="31953" y="84266"/>
                  </a:cubicBezTo>
                  <a:cubicBezTo>
                    <a:pt x="32034" y="84039"/>
                    <a:pt x="32020" y="83803"/>
                    <a:pt x="32027" y="83582"/>
                  </a:cubicBezTo>
                  <a:cubicBezTo>
                    <a:pt x="32037" y="83195"/>
                    <a:pt x="32083" y="82810"/>
                    <a:pt x="32068" y="82419"/>
                  </a:cubicBezTo>
                  <a:cubicBezTo>
                    <a:pt x="32048" y="81859"/>
                    <a:pt x="32171" y="81296"/>
                    <a:pt x="32207" y="80733"/>
                  </a:cubicBezTo>
                  <a:cubicBezTo>
                    <a:pt x="32221" y="80526"/>
                    <a:pt x="32309" y="80346"/>
                    <a:pt x="32329" y="80142"/>
                  </a:cubicBezTo>
                  <a:cubicBezTo>
                    <a:pt x="32345" y="79978"/>
                    <a:pt x="32222" y="79820"/>
                    <a:pt x="32277" y="79705"/>
                  </a:cubicBezTo>
                  <a:cubicBezTo>
                    <a:pt x="32470" y="79312"/>
                    <a:pt x="32284" y="78889"/>
                    <a:pt x="32423" y="78489"/>
                  </a:cubicBezTo>
                  <a:cubicBezTo>
                    <a:pt x="32542" y="78143"/>
                    <a:pt x="32472" y="77753"/>
                    <a:pt x="32613" y="77401"/>
                  </a:cubicBezTo>
                  <a:cubicBezTo>
                    <a:pt x="32729" y="77114"/>
                    <a:pt x="32638" y="76804"/>
                    <a:pt x="32674" y="76503"/>
                  </a:cubicBezTo>
                  <a:cubicBezTo>
                    <a:pt x="32724" y="76101"/>
                    <a:pt x="32597" y="75679"/>
                    <a:pt x="32803" y="75288"/>
                  </a:cubicBezTo>
                  <a:cubicBezTo>
                    <a:pt x="32822" y="75254"/>
                    <a:pt x="32807" y="75201"/>
                    <a:pt x="32805" y="75157"/>
                  </a:cubicBezTo>
                  <a:cubicBezTo>
                    <a:pt x="32797" y="75059"/>
                    <a:pt x="32805" y="74961"/>
                    <a:pt x="32827" y="74865"/>
                  </a:cubicBezTo>
                  <a:cubicBezTo>
                    <a:pt x="32924" y="74458"/>
                    <a:pt x="32975" y="74028"/>
                    <a:pt x="32929" y="73627"/>
                  </a:cubicBezTo>
                  <a:cubicBezTo>
                    <a:pt x="32897" y="73341"/>
                    <a:pt x="32979" y="73092"/>
                    <a:pt x="32979" y="72825"/>
                  </a:cubicBezTo>
                  <a:cubicBezTo>
                    <a:pt x="32979" y="72505"/>
                    <a:pt x="32998" y="72184"/>
                    <a:pt x="33017" y="71864"/>
                  </a:cubicBezTo>
                  <a:cubicBezTo>
                    <a:pt x="33037" y="71534"/>
                    <a:pt x="32982" y="71203"/>
                    <a:pt x="33061" y="70872"/>
                  </a:cubicBezTo>
                  <a:cubicBezTo>
                    <a:pt x="33126" y="70596"/>
                    <a:pt x="33204" y="70318"/>
                    <a:pt x="33177" y="70027"/>
                  </a:cubicBezTo>
                  <a:cubicBezTo>
                    <a:pt x="33144" y="69669"/>
                    <a:pt x="33197" y="69318"/>
                    <a:pt x="33286" y="68976"/>
                  </a:cubicBezTo>
                  <a:cubicBezTo>
                    <a:pt x="33316" y="68864"/>
                    <a:pt x="33338" y="68727"/>
                    <a:pt x="33315" y="68653"/>
                  </a:cubicBezTo>
                  <a:cubicBezTo>
                    <a:pt x="33251" y="68463"/>
                    <a:pt x="33342" y="68289"/>
                    <a:pt x="33319" y="68121"/>
                  </a:cubicBezTo>
                  <a:cubicBezTo>
                    <a:pt x="33289" y="67887"/>
                    <a:pt x="33430" y="67712"/>
                    <a:pt x="33442" y="67496"/>
                  </a:cubicBezTo>
                  <a:cubicBezTo>
                    <a:pt x="33467" y="67048"/>
                    <a:pt x="33553" y="66605"/>
                    <a:pt x="33595" y="66157"/>
                  </a:cubicBezTo>
                  <a:cubicBezTo>
                    <a:pt x="33623" y="65879"/>
                    <a:pt x="33660" y="65609"/>
                    <a:pt x="33601" y="65335"/>
                  </a:cubicBezTo>
                  <a:cubicBezTo>
                    <a:pt x="33585" y="65264"/>
                    <a:pt x="33598" y="65206"/>
                    <a:pt x="33609" y="65138"/>
                  </a:cubicBezTo>
                  <a:cubicBezTo>
                    <a:pt x="33665" y="64803"/>
                    <a:pt x="33676" y="64462"/>
                    <a:pt x="33682" y="64123"/>
                  </a:cubicBezTo>
                  <a:cubicBezTo>
                    <a:pt x="33686" y="63947"/>
                    <a:pt x="33676" y="63768"/>
                    <a:pt x="33706" y="63595"/>
                  </a:cubicBezTo>
                  <a:cubicBezTo>
                    <a:pt x="33771" y="63214"/>
                    <a:pt x="33754" y="62826"/>
                    <a:pt x="33827" y="62444"/>
                  </a:cubicBezTo>
                  <a:cubicBezTo>
                    <a:pt x="33872" y="62202"/>
                    <a:pt x="33842" y="61948"/>
                    <a:pt x="33901" y="61697"/>
                  </a:cubicBezTo>
                  <a:cubicBezTo>
                    <a:pt x="33929" y="61576"/>
                    <a:pt x="33999" y="61449"/>
                    <a:pt x="33965" y="61315"/>
                  </a:cubicBezTo>
                  <a:cubicBezTo>
                    <a:pt x="33909" y="61094"/>
                    <a:pt x="33953" y="60881"/>
                    <a:pt x="34007" y="60669"/>
                  </a:cubicBezTo>
                  <a:cubicBezTo>
                    <a:pt x="34136" y="60167"/>
                    <a:pt x="34206" y="59651"/>
                    <a:pt x="34215" y="59134"/>
                  </a:cubicBezTo>
                  <a:cubicBezTo>
                    <a:pt x="34217" y="58985"/>
                    <a:pt x="34179" y="58845"/>
                    <a:pt x="34197" y="58688"/>
                  </a:cubicBezTo>
                  <a:cubicBezTo>
                    <a:pt x="34239" y="58316"/>
                    <a:pt x="34294" y="57944"/>
                    <a:pt x="34309" y="57568"/>
                  </a:cubicBezTo>
                  <a:cubicBezTo>
                    <a:pt x="34325" y="57179"/>
                    <a:pt x="34356" y="56787"/>
                    <a:pt x="34433" y="56406"/>
                  </a:cubicBezTo>
                  <a:cubicBezTo>
                    <a:pt x="34563" y="55767"/>
                    <a:pt x="34498" y="55123"/>
                    <a:pt x="34553" y="54484"/>
                  </a:cubicBezTo>
                  <a:cubicBezTo>
                    <a:pt x="34573" y="54254"/>
                    <a:pt x="34468" y="54018"/>
                    <a:pt x="34545" y="53815"/>
                  </a:cubicBezTo>
                  <a:cubicBezTo>
                    <a:pt x="34687" y="53435"/>
                    <a:pt x="34661" y="53031"/>
                    <a:pt x="34746" y="52643"/>
                  </a:cubicBezTo>
                  <a:cubicBezTo>
                    <a:pt x="34833" y="52244"/>
                    <a:pt x="34759" y="51811"/>
                    <a:pt x="34781" y="51394"/>
                  </a:cubicBezTo>
                  <a:cubicBezTo>
                    <a:pt x="34789" y="51239"/>
                    <a:pt x="34767" y="51087"/>
                    <a:pt x="34785" y="50930"/>
                  </a:cubicBezTo>
                  <a:cubicBezTo>
                    <a:pt x="34821" y="50597"/>
                    <a:pt x="34985" y="50294"/>
                    <a:pt x="34959" y="49939"/>
                  </a:cubicBezTo>
                  <a:cubicBezTo>
                    <a:pt x="34944" y="49729"/>
                    <a:pt x="34926" y="49499"/>
                    <a:pt x="34991" y="49279"/>
                  </a:cubicBezTo>
                  <a:cubicBezTo>
                    <a:pt x="35089" y="48948"/>
                    <a:pt x="35110" y="48598"/>
                    <a:pt x="35115" y="48258"/>
                  </a:cubicBezTo>
                  <a:cubicBezTo>
                    <a:pt x="35119" y="47939"/>
                    <a:pt x="35163" y="47625"/>
                    <a:pt x="35151" y="47302"/>
                  </a:cubicBezTo>
                  <a:cubicBezTo>
                    <a:pt x="35134" y="46882"/>
                    <a:pt x="35224" y="46455"/>
                    <a:pt x="35218" y="46027"/>
                  </a:cubicBezTo>
                  <a:cubicBezTo>
                    <a:pt x="35216" y="45796"/>
                    <a:pt x="35216" y="45555"/>
                    <a:pt x="35274" y="45333"/>
                  </a:cubicBezTo>
                  <a:cubicBezTo>
                    <a:pt x="35324" y="45138"/>
                    <a:pt x="35407" y="44954"/>
                    <a:pt x="35400" y="44745"/>
                  </a:cubicBezTo>
                  <a:cubicBezTo>
                    <a:pt x="35391" y="44445"/>
                    <a:pt x="35440" y="44148"/>
                    <a:pt x="35456" y="43850"/>
                  </a:cubicBezTo>
                  <a:cubicBezTo>
                    <a:pt x="35469" y="43643"/>
                    <a:pt x="35474" y="43440"/>
                    <a:pt x="35506" y="43231"/>
                  </a:cubicBezTo>
                  <a:cubicBezTo>
                    <a:pt x="35543" y="42973"/>
                    <a:pt x="35574" y="42707"/>
                    <a:pt x="35550" y="42435"/>
                  </a:cubicBezTo>
                  <a:cubicBezTo>
                    <a:pt x="35539" y="42311"/>
                    <a:pt x="35507" y="42165"/>
                    <a:pt x="35545" y="42039"/>
                  </a:cubicBezTo>
                  <a:cubicBezTo>
                    <a:pt x="35651" y="41675"/>
                    <a:pt x="35717" y="41308"/>
                    <a:pt x="35676" y="40927"/>
                  </a:cubicBezTo>
                  <a:cubicBezTo>
                    <a:pt x="35672" y="40875"/>
                    <a:pt x="35677" y="40822"/>
                    <a:pt x="35693" y="40771"/>
                  </a:cubicBezTo>
                  <a:cubicBezTo>
                    <a:pt x="35770" y="40510"/>
                    <a:pt x="35814" y="40240"/>
                    <a:pt x="35825" y="39967"/>
                  </a:cubicBezTo>
                  <a:cubicBezTo>
                    <a:pt x="35840" y="39603"/>
                    <a:pt x="35854" y="39239"/>
                    <a:pt x="35885" y="38876"/>
                  </a:cubicBezTo>
                  <a:cubicBezTo>
                    <a:pt x="35897" y="38720"/>
                    <a:pt x="36016" y="38596"/>
                    <a:pt x="35987" y="38441"/>
                  </a:cubicBezTo>
                  <a:cubicBezTo>
                    <a:pt x="35931" y="38134"/>
                    <a:pt x="36044" y="37838"/>
                    <a:pt x="36049" y="37534"/>
                  </a:cubicBezTo>
                  <a:cubicBezTo>
                    <a:pt x="36056" y="37235"/>
                    <a:pt x="36019" y="36917"/>
                    <a:pt x="36155" y="36627"/>
                  </a:cubicBezTo>
                  <a:cubicBezTo>
                    <a:pt x="36170" y="36597"/>
                    <a:pt x="36155" y="36554"/>
                    <a:pt x="36157" y="36516"/>
                  </a:cubicBezTo>
                  <a:cubicBezTo>
                    <a:pt x="36175" y="36124"/>
                    <a:pt x="36075" y="35726"/>
                    <a:pt x="36222" y="35340"/>
                  </a:cubicBezTo>
                  <a:cubicBezTo>
                    <a:pt x="36265" y="35231"/>
                    <a:pt x="36233" y="35119"/>
                    <a:pt x="36237" y="35011"/>
                  </a:cubicBezTo>
                  <a:cubicBezTo>
                    <a:pt x="36247" y="34730"/>
                    <a:pt x="36210" y="34452"/>
                    <a:pt x="36234" y="34168"/>
                  </a:cubicBezTo>
                  <a:cubicBezTo>
                    <a:pt x="36265" y="33821"/>
                    <a:pt x="36441" y="33483"/>
                    <a:pt x="36365" y="33139"/>
                  </a:cubicBezTo>
                  <a:cubicBezTo>
                    <a:pt x="36312" y="32897"/>
                    <a:pt x="36391" y="32703"/>
                    <a:pt x="36448" y="32495"/>
                  </a:cubicBezTo>
                  <a:cubicBezTo>
                    <a:pt x="36512" y="32257"/>
                    <a:pt x="36411" y="31991"/>
                    <a:pt x="36578" y="31767"/>
                  </a:cubicBezTo>
                  <a:cubicBezTo>
                    <a:pt x="36622" y="31710"/>
                    <a:pt x="36607" y="31626"/>
                    <a:pt x="36549" y="31559"/>
                  </a:cubicBezTo>
                  <a:cubicBezTo>
                    <a:pt x="36522" y="31528"/>
                    <a:pt x="36501" y="31472"/>
                    <a:pt x="36508" y="31433"/>
                  </a:cubicBezTo>
                  <a:cubicBezTo>
                    <a:pt x="36575" y="31122"/>
                    <a:pt x="36614" y="30805"/>
                    <a:pt x="36608" y="30489"/>
                  </a:cubicBezTo>
                  <a:cubicBezTo>
                    <a:pt x="36602" y="30226"/>
                    <a:pt x="36663" y="29974"/>
                    <a:pt x="36691" y="29717"/>
                  </a:cubicBezTo>
                  <a:cubicBezTo>
                    <a:pt x="36733" y="29313"/>
                    <a:pt x="36795" y="28912"/>
                    <a:pt x="36863" y="28511"/>
                  </a:cubicBezTo>
                  <a:cubicBezTo>
                    <a:pt x="36885" y="28375"/>
                    <a:pt x="36876" y="28243"/>
                    <a:pt x="36884" y="28111"/>
                  </a:cubicBezTo>
                  <a:cubicBezTo>
                    <a:pt x="36894" y="27919"/>
                    <a:pt x="36819" y="27730"/>
                    <a:pt x="36890" y="27535"/>
                  </a:cubicBezTo>
                  <a:cubicBezTo>
                    <a:pt x="37040" y="27126"/>
                    <a:pt x="36996" y="26692"/>
                    <a:pt x="37028" y="26268"/>
                  </a:cubicBezTo>
                  <a:cubicBezTo>
                    <a:pt x="37042" y="26097"/>
                    <a:pt x="36949" y="25919"/>
                    <a:pt x="37060" y="25751"/>
                  </a:cubicBezTo>
                  <a:cubicBezTo>
                    <a:pt x="37079" y="25722"/>
                    <a:pt x="37046" y="25678"/>
                    <a:pt x="37051" y="25671"/>
                  </a:cubicBezTo>
                  <a:cubicBezTo>
                    <a:pt x="37142" y="25509"/>
                    <a:pt x="37005" y="25345"/>
                    <a:pt x="37046" y="25198"/>
                  </a:cubicBezTo>
                  <a:cubicBezTo>
                    <a:pt x="37138" y="24881"/>
                    <a:pt x="37205" y="24568"/>
                    <a:pt x="37191" y="24233"/>
                  </a:cubicBezTo>
                  <a:cubicBezTo>
                    <a:pt x="37180" y="24001"/>
                    <a:pt x="37177" y="23756"/>
                    <a:pt x="37244" y="23538"/>
                  </a:cubicBezTo>
                  <a:cubicBezTo>
                    <a:pt x="37336" y="23238"/>
                    <a:pt x="37239" y="22931"/>
                    <a:pt x="37319" y="22647"/>
                  </a:cubicBezTo>
                  <a:cubicBezTo>
                    <a:pt x="37389" y="22393"/>
                    <a:pt x="37176" y="22120"/>
                    <a:pt x="37396" y="21890"/>
                  </a:cubicBezTo>
                  <a:cubicBezTo>
                    <a:pt x="37266" y="21699"/>
                    <a:pt x="37429" y="21534"/>
                    <a:pt x="37447" y="21356"/>
                  </a:cubicBezTo>
                  <a:cubicBezTo>
                    <a:pt x="37496" y="20848"/>
                    <a:pt x="37545" y="20341"/>
                    <a:pt x="37540" y="19831"/>
                  </a:cubicBezTo>
                  <a:cubicBezTo>
                    <a:pt x="37540" y="19778"/>
                    <a:pt x="37538" y="19722"/>
                    <a:pt x="37556" y="19674"/>
                  </a:cubicBezTo>
                  <a:cubicBezTo>
                    <a:pt x="37655" y="19414"/>
                    <a:pt x="37617" y="19135"/>
                    <a:pt x="37652" y="18868"/>
                  </a:cubicBezTo>
                  <a:cubicBezTo>
                    <a:pt x="37690" y="18582"/>
                    <a:pt x="37606" y="18287"/>
                    <a:pt x="37660" y="17987"/>
                  </a:cubicBezTo>
                  <a:cubicBezTo>
                    <a:pt x="37706" y="17726"/>
                    <a:pt x="37673" y="17451"/>
                    <a:pt x="37723" y="17187"/>
                  </a:cubicBezTo>
                  <a:cubicBezTo>
                    <a:pt x="37768" y="16953"/>
                    <a:pt x="37853" y="16719"/>
                    <a:pt x="37849" y="16486"/>
                  </a:cubicBezTo>
                  <a:cubicBezTo>
                    <a:pt x="37844" y="16089"/>
                    <a:pt x="37906" y="15697"/>
                    <a:pt x="37917" y="15302"/>
                  </a:cubicBezTo>
                  <a:cubicBezTo>
                    <a:pt x="37925" y="14978"/>
                    <a:pt x="37906" y="14647"/>
                    <a:pt x="38058" y="14325"/>
                  </a:cubicBezTo>
                  <a:cubicBezTo>
                    <a:pt x="38146" y="14140"/>
                    <a:pt x="38049" y="13892"/>
                    <a:pt x="38108" y="13669"/>
                  </a:cubicBezTo>
                  <a:cubicBezTo>
                    <a:pt x="38167" y="13443"/>
                    <a:pt x="38240" y="13217"/>
                    <a:pt x="38208" y="12974"/>
                  </a:cubicBezTo>
                  <a:cubicBezTo>
                    <a:pt x="38176" y="12743"/>
                    <a:pt x="38264" y="12513"/>
                    <a:pt x="38246" y="12287"/>
                  </a:cubicBezTo>
                  <a:cubicBezTo>
                    <a:pt x="38216" y="11926"/>
                    <a:pt x="38253" y="11569"/>
                    <a:pt x="38270" y="11211"/>
                  </a:cubicBezTo>
                  <a:cubicBezTo>
                    <a:pt x="38295" y="10673"/>
                    <a:pt x="38369" y="10137"/>
                    <a:pt x="38436" y="9601"/>
                  </a:cubicBezTo>
                  <a:cubicBezTo>
                    <a:pt x="38476" y="9274"/>
                    <a:pt x="38541" y="8950"/>
                    <a:pt x="38591" y="8625"/>
                  </a:cubicBezTo>
                  <a:cubicBezTo>
                    <a:pt x="38628" y="8396"/>
                    <a:pt x="38691" y="8179"/>
                    <a:pt x="38659" y="7934"/>
                  </a:cubicBezTo>
                  <a:cubicBezTo>
                    <a:pt x="38640" y="7790"/>
                    <a:pt x="38624" y="7625"/>
                    <a:pt x="38641" y="7469"/>
                  </a:cubicBezTo>
                  <a:cubicBezTo>
                    <a:pt x="38670" y="7216"/>
                    <a:pt x="38717" y="6961"/>
                    <a:pt x="38717" y="6706"/>
                  </a:cubicBezTo>
                  <a:cubicBezTo>
                    <a:pt x="38717" y="6560"/>
                    <a:pt x="38846" y="6459"/>
                    <a:pt x="38813" y="6318"/>
                  </a:cubicBezTo>
                  <a:cubicBezTo>
                    <a:pt x="38755" y="6070"/>
                    <a:pt x="38773" y="5819"/>
                    <a:pt x="38767" y="5569"/>
                  </a:cubicBezTo>
                  <a:cubicBezTo>
                    <a:pt x="38758" y="5139"/>
                    <a:pt x="38871" y="4721"/>
                    <a:pt x="38834" y="4283"/>
                  </a:cubicBezTo>
                  <a:cubicBezTo>
                    <a:pt x="38826" y="4175"/>
                    <a:pt x="38827" y="4067"/>
                    <a:pt x="38840" y="3959"/>
                  </a:cubicBezTo>
                  <a:cubicBezTo>
                    <a:pt x="38845" y="3893"/>
                    <a:pt x="38855" y="3828"/>
                    <a:pt x="38866" y="3762"/>
                  </a:cubicBezTo>
                  <a:cubicBezTo>
                    <a:pt x="38894" y="3588"/>
                    <a:pt x="38930" y="3412"/>
                    <a:pt x="38951" y="3237"/>
                  </a:cubicBezTo>
                  <a:cubicBezTo>
                    <a:pt x="38854" y="3202"/>
                    <a:pt x="38893" y="3130"/>
                    <a:pt x="38906" y="3067"/>
                  </a:cubicBezTo>
                  <a:cubicBezTo>
                    <a:pt x="38942" y="2912"/>
                    <a:pt x="38995" y="2760"/>
                    <a:pt x="39014" y="2604"/>
                  </a:cubicBezTo>
                  <a:cubicBezTo>
                    <a:pt x="39032" y="2464"/>
                    <a:pt x="39135" y="2336"/>
                    <a:pt x="39087" y="2191"/>
                  </a:cubicBezTo>
                  <a:cubicBezTo>
                    <a:pt x="39028" y="2012"/>
                    <a:pt x="39083" y="1829"/>
                    <a:pt x="39083" y="1652"/>
                  </a:cubicBezTo>
                  <a:cubicBezTo>
                    <a:pt x="39083" y="1366"/>
                    <a:pt x="38943" y="1117"/>
                    <a:pt x="38657" y="1098"/>
                  </a:cubicBezTo>
                  <a:cubicBezTo>
                    <a:pt x="38481" y="1085"/>
                    <a:pt x="38308" y="1093"/>
                    <a:pt x="38130" y="1039"/>
                  </a:cubicBezTo>
                  <a:cubicBezTo>
                    <a:pt x="37973" y="991"/>
                    <a:pt x="37814" y="976"/>
                    <a:pt x="37654" y="976"/>
                  </a:cubicBezTo>
                  <a:cubicBezTo>
                    <a:pt x="37347" y="976"/>
                    <a:pt x="37037" y="1034"/>
                    <a:pt x="36727" y="1034"/>
                  </a:cubicBezTo>
                  <a:cubicBezTo>
                    <a:pt x="36698" y="1034"/>
                    <a:pt x="36669" y="1033"/>
                    <a:pt x="36640" y="1032"/>
                  </a:cubicBezTo>
                  <a:cubicBezTo>
                    <a:pt x="36285" y="1019"/>
                    <a:pt x="35923" y="997"/>
                    <a:pt x="35565" y="989"/>
                  </a:cubicBezTo>
                  <a:cubicBezTo>
                    <a:pt x="35559" y="989"/>
                    <a:pt x="35553" y="989"/>
                    <a:pt x="35547" y="989"/>
                  </a:cubicBezTo>
                  <a:cubicBezTo>
                    <a:pt x="35427" y="989"/>
                    <a:pt x="35307" y="1017"/>
                    <a:pt x="35187" y="1017"/>
                  </a:cubicBezTo>
                  <a:cubicBezTo>
                    <a:pt x="35127" y="1017"/>
                    <a:pt x="35067" y="1010"/>
                    <a:pt x="35007" y="989"/>
                  </a:cubicBezTo>
                  <a:cubicBezTo>
                    <a:pt x="34926" y="962"/>
                    <a:pt x="34841" y="957"/>
                    <a:pt x="34755" y="957"/>
                  </a:cubicBezTo>
                  <a:cubicBezTo>
                    <a:pt x="34707" y="957"/>
                    <a:pt x="34659" y="958"/>
                    <a:pt x="34611" y="958"/>
                  </a:cubicBezTo>
                  <a:cubicBezTo>
                    <a:pt x="34485" y="958"/>
                    <a:pt x="34362" y="948"/>
                    <a:pt x="34247" y="872"/>
                  </a:cubicBezTo>
                  <a:cubicBezTo>
                    <a:pt x="34237" y="865"/>
                    <a:pt x="34224" y="863"/>
                    <a:pt x="34209" y="863"/>
                  </a:cubicBezTo>
                  <a:cubicBezTo>
                    <a:pt x="34185" y="863"/>
                    <a:pt x="34157" y="869"/>
                    <a:pt x="34135" y="873"/>
                  </a:cubicBezTo>
                  <a:cubicBezTo>
                    <a:pt x="33793" y="944"/>
                    <a:pt x="33440" y="891"/>
                    <a:pt x="33094" y="995"/>
                  </a:cubicBezTo>
                  <a:cubicBezTo>
                    <a:pt x="33047" y="1009"/>
                    <a:pt x="33001" y="1014"/>
                    <a:pt x="32955" y="1014"/>
                  </a:cubicBezTo>
                  <a:cubicBezTo>
                    <a:pt x="32764" y="1014"/>
                    <a:pt x="32569" y="920"/>
                    <a:pt x="32362" y="920"/>
                  </a:cubicBezTo>
                  <a:cubicBezTo>
                    <a:pt x="32319" y="920"/>
                    <a:pt x="32276" y="924"/>
                    <a:pt x="32232" y="934"/>
                  </a:cubicBezTo>
                  <a:cubicBezTo>
                    <a:pt x="32170" y="948"/>
                    <a:pt x="32104" y="954"/>
                    <a:pt x="32037" y="954"/>
                  </a:cubicBezTo>
                  <a:cubicBezTo>
                    <a:pt x="31871" y="954"/>
                    <a:pt x="31695" y="917"/>
                    <a:pt x="31540" y="869"/>
                  </a:cubicBezTo>
                  <a:cubicBezTo>
                    <a:pt x="31492" y="854"/>
                    <a:pt x="31447" y="848"/>
                    <a:pt x="31403" y="848"/>
                  </a:cubicBezTo>
                  <a:cubicBezTo>
                    <a:pt x="31245" y="848"/>
                    <a:pt x="31101" y="921"/>
                    <a:pt x="30939" y="921"/>
                  </a:cubicBezTo>
                  <a:cubicBezTo>
                    <a:pt x="30929" y="921"/>
                    <a:pt x="30919" y="921"/>
                    <a:pt x="30909" y="920"/>
                  </a:cubicBezTo>
                  <a:cubicBezTo>
                    <a:pt x="30689" y="907"/>
                    <a:pt x="30464" y="860"/>
                    <a:pt x="30235" y="860"/>
                  </a:cubicBezTo>
                  <a:cubicBezTo>
                    <a:pt x="30188" y="860"/>
                    <a:pt x="30142" y="862"/>
                    <a:pt x="30095" y="866"/>
                  </a:cubicBezTo>
                  <a:cubicBezTo>
                    <a:pt x="30053" y="871"/>
                    <a:pt x="30007" y="873"/>
                    <a:pt x="29959" y="873"/>
                  </a:cubicBezTo>
                  <a:cubicBezTo>
                    <a:pt x="29850" y="873"/>
                    <a:pt x="29728" y="862"/>
                    <a:pt x="29616" y="845"/>
                  </a:cubicBezTo>
                  <a:cubicBezTo>
                    <a:pt x="29407" y="814"/>
                    <a:pt x="29197" y="754"/>
                    <a:pt x="28982" y="754"/>
                  </a:cubicBezTo>
                  <a:cubicBezTo>
                    <a:pt x="28879" y="754"/>
                    <a:pt x="28774" y="768"/>
                    <a:pt x="28668" y="805"/>
                  </a:cubicBezTo>
                  <a:cubicBezTo>
                    <a:pt x="28604" y="828"/>
                    <a:pt x="28534" y="834"/>
                    <a:pt x="28463" y="834"/>
                  </a:cubicBezTo>
                  <a:cubicBezTo>
                    <a:pt x="28386" y="834"/>
                    <a:pt x="28307" y="827"/>
                    <a:pt x="28233" y="827"/>
                  </a:cubicBezTo>
                  <a:cubicBezTo>
                    <a:pt x="28220" y="827"/>
                    <a:pt x="28208" y="828"/>
                    <a:pt x="28196" y="828"/>
                  </a:cubicBezTo>
                  <a:cubicBezTo>
                    <a:pt x="28186" y="828"/>
                    <a:pt x="28176" y="828"/>
                    <a:pt x="28166" y="828"/>
                  </a:cubicBezTo>
                  <a:cubicBezTo>
                    <a:pt x="28010" y="828"/>
                    <a:pt x="27853" y="793"/>
                    <a:pt x="27696" y="793"/>
                  </a:cubicBezTo>
                  <a:cubicBezTo>
                    <a:pt x="27602" y="793"/>
                    <a:pt x="27507" y="806"/>
                    <a:pt x="27413" y="846"/>
                  </a:cubicBezTo>
                  <a:cubicBezTo>
                    <a:pt x="27404" y="850"/>
                    <a:pt x="27392" y="853"/>
                    <a:pt x="27382" y="853"/>
                  </a:cubicBezTo>
                  <a:cubicBezTo>
                    <a:pt x="27377" y="853"/>
                    <a:pt x="27373" y="852"/>
                    <a:pt x="27369" y="851"/>
                  </a:cubicBezTo>
                  <a:cubicBezTo>
                    <a:pt x="27147" y="734"/>
                    <a:pt x="26900" y="798"/>
                    <a:pt x="26671" y="756"/>
                  </a:cubicBezTo>
                  <a:cubicBezTo>
                    <a:pt x="26375" y="701"/>
                    <a:pt x="26077" y="686"/>
                    <a:pt x="25780" y="686"/>
                  </a:cubicBezTo>
                  <a:cubicBezTo>
                    <a:pt x="25592" y="686"/>
                    <a:pt x="25403" y="692"/>
                    <a:pt x="25216" y="697"/>
                  </a:cubicBezTo>
                  <a:cubicBezTo>
                    <a:pt x="25020" y="703"/>
                    <a:pt x="24825" y="707"/>
                    <a:pt x="24629" y="707"/>
                  </a:cubicBezTo>
                  <a:cubicBezTo>
                    <a:pt x="24393" y="707"/>
                    <a:pt x="24158" y="701"/>
                    <a:pt x="23923" y="680"/>
                  </a:cubicBezTo>
                  <a:cubicBezTo>
                    <a:pt x="23846" y="674"/>
                    <a:pt x="23770" y="672"/>
                    <a:pt x="23694" y="672"/>
                  </a:cubicBezTo>
                  <a:cubicBezTo>
                    <a:pt x="23616" y="672"/>
                    <a:pt x="23539" y="674"/>
                    <a:pt x="23461" y="674"/>
                  </a:cubicBezTo>
                  <a:cubicBezTo>
                    <a:pt x="23332" y="674"/>
                    <a:pt x="23203" y="669"/>
                    <a:pt x="23072" y="643"/>
                  </a:cubicBezTo>
                  <a:cubicBezTo>
                    <a:pt x="22869" y="602"/>
                    <a:pt x="22666" y="587"/>
                    <a:pt x="22463" y="587"/>
                  </a:cubicBezTo>
                  <a:cubicBezTo>
                    <a:pt x="22185" y="587"/>
                    <a:pt x="21907" y="616"/>
                    <a:pt x="21628" y="653"/>
                  </a:cubicBezTo>
                  <a:cubicBezTo>
                    <a:pt x="21585" y="659"/>
                    <a:pt x="21542" y="661"/>
                    <a:pt x="21499" y="661"/>
                  </a:cubicBezTo>
                  <a:cubicBezTo>
                    <a:pt x="21322" y="661"/>
                    <a:pt x="21141" y="623"/>
                    <a:pt x="20961" y="623"/>
                  </a:cubicBezTo>
                  <a:cubicBezTo>
                    <a:pt x="20854" y="623"/>
                    <a:pt x="20747" y="636"/>
                    <a:pt x="20642" y="679"/>
                  </a:cubicBezTo>
                  <a:cubicBezTo>
                    <a:pt x="20639" y="680"/>
                    <a:pt x="20636" y="680"/>
                    <a:pt x="20633" y="680"/>
                  </a:cubicBezTo>
                  <a:cubicBezTo>
                    <a:pt x="20621" y="680"/>
                    <a:pt x="20609" y="675"/>
                    <a:pt x="20600" y="666"/>
                  </a:cubicBezTo>
                  <a:cubicBezTo>
                    <a:pt x="20560" y="617"/>
                    <a:pt x="20513" y="606"/>
                    <a:pt x="20463" y="606"/>
                  </a:cubicBezTo>
                  <a:cubicBezTo>
                    <a:pt x="20419" y="606"/>
                    <a:pt x="20374" y="615"/>
                    <a:pt x="20331" y="615"/>
                  </a:cubicBezTo>
                  <a:cubicBezTo>
                    <a:pt x="20322" y="615"/>
                    <a:pt x="20313" y="615"/>
                    <a:pt x="20304" y="614"/>
                  </a:cubicBezTo>
                  <a:cubicBezTo>
                    <a:pt x="20039" y="580"/>
                    <a:pt x="19769" y="595"/>
                    <a:pt x="19505" y="576"/>
                  </a:cubicBezTo>
                  <a:cubicBezTo>
                    <a:pt x="19347" y="567"/>
                    <a:pt x="19193" y="527"/>
                    <a:pt x="19035" y="527"/>
                  </a:cubicBezTo>
                  <a:cubicBezTo>
                    <a:pt x="18978" y="527"/>
                    <a:pt x="18920" y="533"/>
                    <a:pt x="18861" y="546"/>
                  </a:cubicBezTo>
                  <a:cubicBezTo>
                    <a:pt x="18814" y="557"/>
                    <a:pt x="18767" y="562"/>
                    <a:pt x="18721" y="562"/>
                  </a:cubicBezTo>
                  <a:cubicBezTo>
                    <a:pt x="18645" y="562"/>
                    <a:pt x="18569" y="548"/>
                    <a:pt x="18489" y="521"/>
                  </a:cubicBezTo>
                  <a:cubicBezTo>
                    <a:pt x="18425" y="501"/>
                    <a:pt x="18355" y="486"/>
                    <a:pt x="18284" y="486"/>
                  </a:cubicBezTo>
                  <a:cubicBezTo>
                    <a:pt x="18204" y="486"/>
                    <a:pt x="18123" y="504"/>
                    <a:pt x="18049" y="552"/>
                  </a:cubicBezTo>
                  <a:cubicBezTo>
                    <a:pt x="18020" y="570"/>
                    <a:pt x="17992" y="578"/>
                    <a:pt x="17966" y="578"/>
                  </a:cubicBezTo>
                  <a:cubicBezTo>
                    <a:pt x="17912" y="578"/>
                    <a:pt x="17865" y="546"/>
                    <a:pt x="17821" y="514"/>
                  </a:cubicBezTo>
                  <a:cubicBezTo>
                    <a:pt x="17706" y="430"/>
                    <a:pt x="17578" y="389"/>
                    <a:pt x="17451" y="389"/>
                  </a:cubicBezTo>
                  <a:cubicBezTo>
                    <a:pt x="17384" y="389"/>
                    <a:pt x="17318" y="401"/>
                    <a:pt x="17254" y="423"/>
                  </a:cubicBezTo>
                  <a:cubicBezTo>
                    <a:pt x="17121" y="470"/>
                    <a:pt x="16984" y="481"/>
                    <a:pt x="16852" y="481"/>
                  </a:cubicBezTo>
                  <a:cubicBezTo>
                    <a:pt x="16769" y="481"/>
                    <a:pt x="16688" y="477"/>
                    <a:pt x="16610" y="475"/>
                  </a:cubicBezTo>
                  <a:cubicBezTo>
                    <a:pt x="16444" y="472"/>
                    <a:pt x="16279" y="465"/>
                    <a:pt x="16114" y="465"/>
                  </a:cubicBezTo>
                  <a:cubicBezTo>
                    <a:pt x="15932" y="465"/>
                    <a:pt x="15749" y="474"/>
                    <a:pt x="15566" y="507"/>
                  </a:cubicBezTo>
                  <a:cubicBezTo>
                    <a:pt x="15535" y="512"/>
                    <a:pt x="15503" y="515"/>
                    <a:pt x="15470" y="515"/>
                  </a:cubicBezTo>
                  <a:cubicBezTo>
                    <a:pt x="15411" y="515"/>
                    <a:pt x="15350" y="506"/>
                    <a:pt x="15293" y="493"/>
                  </a:cubicBezTo>
                  <a:cubicBezTo>
                    <a:pt x="15004" y="425"/>
                    <a:pt x="14714" y="389"/>
                    <a:pt x="14419" y="361"/>
                  </a:cubicBezTo>
                  <a:cubicBezTo>
                    <a:pt x="14357" y="355"/>
                    <a:pt x="14295" y="353"/>
                    <a:pt x="14232" y="353"/>
                  </a:cubicBezTo>
                  <a:cubicBezTo>
                    <a:pt x="13941" y="353"/>
                    <a:pt x="13648" y="406"/>
                    <a:pt x="13357" y="406"/>
                  </a:cubicBezTo>
                  <a:cubicBezTo>
                    <a:pt x="13156" y="406"/>
                    <a:pt x="12957" y="381"/>
                    <a:pt x="12760" y="295"/>
                  </a:cubicBezTo>
                  <a:cubicBezTo>
                    <a:pt x="12758" y="294"/>
                    <a:pt x="12756" y="293"/>
                    <a:pt x="12755" y="293"/>
                  </a:cubicBezTo>
                  <a:cubicBezTo>
                    <a:pt x="12740" y="293"/>
                    <a:pt x="12718" y="314"/>
                    <a:pt x="12699" y="315"/>
                  </a:cubicBezTo>
                  <a:cubicBezTo>
                    <a:pt x="12500" y="326"/>
                    <a:pt x="12300" y="336"/>
                    <a:pt x="12099" y="336"/>
                  </a:cubicBezTo>
                  <a:cubicBezTo>
                    <a:pt x="12006" y="336"/>
                    <a:pt x="11913" y="334"/>
                    <a:pt x="11819" y="328"/>
                  </a:cubicBezTo>
                  <a:cubicBezTo>
                    <a:pt x="11464" y="307"/>
                    <a:pt x="11108" y="246"/>
                    <a:pt x="10752" y="246"/>
                  </a:cubicBezTo>
                  <a:cubicBezTo>
                    <a:pt x="10570" y="246"/>
                    <a:pt x="10387" y="262"/>
                    <a:pt x="10204" y="307"/>
                  </a:cubicBezTo>
                  <a:cubicBezTo>
                    <a:pt x="10198" y="309"/>
                    <a:pt x="10190" y="309"/>
                    <a:pt x="10183" y="309"/>
                  </a:cubicBezTo>
                  <a:cubicBezTo>
                    <a:pt x="10148" y="309"/>
                    <a:pt x="10109" y="294"/>
                    <a:pt x="10072" y="287"/>
                  </a:cubicBezTo>
                  <a:cubicBezTo>
                    <a:pt x="9910" y="256"/>
                    <a:pt x="9744" y="236"/>
                    <a:pt x="9580" y="236"/>
                  </a:cubicBezTo>
                  <a:cubicBezTo>
                    <a:pt x="9464" y="236"/>
                    <a:pt x="9350" y="246"/>
                    <a:pt x="9238" y="269"/>
                  </a:cubicBezTo>
                  <a:cubicBezTo>
                    <a:pt x="9116" y="294"/>
                    <a:pt x="9001" y="310"/>
                    <a:pt x="8884" y="310"/>
                  </a:cubicBezTo>
                  <a:cubicBezTo>
                    <a:pt x="8806" y="310"/>
                    <a:pt x="8727" y="303"/>
                    <a:pt x="8646" y="287"/>
                  </a:cubicBezTo>
                  <a:cubicBezTo>
                    <a:pt x="8515" y="261"/>
                    <a:pt x="8372" y="183"/>
                    <a:pt x="8247" y="183"/>
                  </a:cubicBezTo>
                  <a:cubicBezTo>
                    <a:pt x="8210" y="183"/>
                    <a:pt x="8175" y="190"/>
                    <a:pt x="8143" y="207"/>
                  </a:cubicBezTo>
                  <a:cubicBezTo>
                    <a:pt x="8068" y="244"/>
                    <a:pt x="7999" y="257"/>
                    <a:pt x="7932" y="257"/>
                  </a:cubicBezTo>
                  <a:cubicBezTo>
                    <a:pt x="7825" y="257"/>
                    <a:pt x="7724" y="225"/>
                    <a:pt x="7617" y="214"/>
                  </a:cubicBezTo>
                  <a:cubicBezTo>
                    <a:pt x="7589" y="212"/>
                    <a:pt x="7562" y="206"/>
                    <a:pt x="7534" y="206"/>
                  </a:cubicBezTo>
                  <a:cubicBezTo>
                    <a:pt x="7518" y="206"/>
                    <a:pt x="7503" y="207"/>
                    <a:pt x="7487" y="212"/>
                  </a:cubicBezTo>
                  <a:cubicBezTo>
                    <a:pt x="7354" y="250"/>
                    <a:pt x="7222" y="264"/>
                    <a:pt x="7090" y="264"/>
                  </a:cubicBezTo>
                  <a:cubicBezTo>
                    <a:pt x="6819" y="264"/>
                    <a:pt x="6549" y="204"/>
                    <a:pt x="6285" y="165"/>
                  </a:cubicBezTo>
                  <a:cubicBezTo>
                    <a:pt x="6039" y="128"/>
                    <a:pt x="5791" y="115"/>
                    <a:pt x="5548" y="115"/>
                  </a:cubicBezTo>
                  <a:cubicBezTo>
                    <a:pt x="5470" y="115"/>
                    <a:pt x="5392" y="116"/>
                    <a:pt x="5316" y="119"/>
                  </a:cubicBezTo>
                  <a:cubicBezTo>
                    <a:pt x="5285" y="120"/>
                    <a:pt x="5254" y="120"/>
                    <a:pt x="5224" y="120"/>
                  </a:cubicBezTo>
                  <a:cubicBezTo>
                    <a:pt x="4981" y="120"/>
                    <a:pt x="4737" y="91"/>
                    <a:pt x="4495" y="91"/>
                  </a:cubicBezTo>
                  <a:cubicBezTo>
                    <a:pt x="4375" y="91"/>
                    <a:pt x="4255" y="98"/>
                    <a:pt x="4135" y="120"/>
                  </a:cubicBezTo>
                  <a:cubicBezTo>
                    <a:pt x="4094" y="127"/>
                    <a:pt x="4055" y="130"/>
                    <a:pt x="4015" y="130"/>
                  </a:cubicBezTo>
                  <a:cubicBezTo>
                    <a:pt x="3844" y="130"/>
                    <a:pt x="3678" y="73"/>
                    <a:pt x="3504" y="73"/>
                  </a:cubicBezTo>
                  <a:cubicBezTo>
                    <a:pt x="3487" y="73"/>
                    <a:pt x="3470" y="73"/>
                    <a:pt x="3454" y="75"/>
                  </a:cubicBezTo>
                  <a:cubicBezTo>
                    <a:pt x="3356" y="81"/>
                    <a:pt x="3254" y="150"/>
                    <a:pt x="3159" y="150"/>
                  </a:cubicBezTo>
                  <a:cubicBezTo>
                    <a:pt x="3124" y="150"/>
                    <a:pt x="3089" y="140"/>
                    <a:pt x="3056" y="113"/>
                  </a:cubicBezTo>
                  <a:cubicBezTo>
                    <a:pt x="2925" y="8"/>
                    <a:pt x="2770" y="24"/>
                    <a:pt x="2642" y="17"/>
                  </a:cubicBezTo>
                  <a:cubicBezTo>
                    <a:pt x="2378" y="3"/>
                    <a:pt x="2113" y="0"/>
                    <a:pt x="18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5"/>
            <p:cNvSpPr/>
            <p:nvPr/>
          </p:nvSpPr>
          <p:spPr>
            <a:xfrm>
              <a:off x="4949287" y="4376633"/>
              <a:ext cx="807084" cy="973738"/>
            </a:xfrm>
            <a:custGeom>
              <a:rect b="b" l="l" r="r" t="t"/>
              <a:pathLst>
                <a:path extrusionOk="0" h="54029" w="44782">
                  <a:moveTo>
                    <a:pt x="39424" y="0"/>
                  </a:moveTo>
                  <a:cubicBezTo>
                    <a:pt x="39323" y="0"/>
                    <a:pt x="39219" y="10"/>
                    <a:pt x="39110" y="28"/>
                  </a:cubicBezTo>
                  <a:cubicBezTo>
                    <a:pt x="38877" y="68"/>
                    <a:pt x="38629" y="126"/>
                    <a:pt x="38432" y="249"/>
                  </a:cubicBezTo>
                  <a:cubicBezTo>
                    <a:pt x="37837" y="618"/>
                    <a:pt x="37281" y="1044"/>
                    <a:pt x="36852" y="1606"/>
                  </a:cubicBezTo>
                  <a:cubicBezTo>
                    <a:pt x="36335" y="2280"/>
                    <a:pt x="35777" y="2931"/>
                    <a:pt x="35335" y="3652"/>
                  </a:cubicBezTo>
                  <a:cubicBezTo>
                    <a:pt x="34807" y="4510"/>
                    <a:pt x="34162" y="5270"/>
                    <a:pt x="33553" y="6061"/>
                  </a:cubicBezTo>
                  <a:cubicBezTo>
                    <a:pt x="33388" y="6275"/>
                    <a:pt x="33253" y="6512"/>
                    <a:pt x="33117" y="6746"/>
                  </a:cubicBezTo>
                  <a:cubicBezTo>
                    <a:pt x="32786" y="7323"/>
                    <a:pt x="32467" y="7906"/>
                    <a:pt x="32133" y="8480"/>
                  </a:cubicBezTo>
                  <a:cubicBezTo>
                    <a:pt x="32095" y="8545"/>
                    <a:pt x="31986" y="8569"/>
                    <a:pt x="31885" y="8626"/>
                  </a:cubicBezTo>
                  <a:cubicBezTo>
                    <a:pt x="31793" y="8282"/>
                    <a:pt x="31724" y="7956"/>
                    <a:pt x="31619" y="7643"/>
                  </a:cubicBezTo>
                  <a:cubicBezTo>
                    <a:pt x="31523" y="7358"/>
                    <a:pt x="31399" y="7081"/>
                    <a:pt x="31272" y="6807"/>
                  </a:cubicBezTo>
                  <a:cubicBezTo>
                    <a:pt x="31137" y="6512"/>
                    <a:pt x="30907" y="6412"/>
                    <a:pt x="30632" y="6412"/>
                  </a:cubicBezTo>
                  <a:cubicBezTo>
                    <a:pt x="30568" y="6412"/>
                    <a:pt x="30502" y="6418"/>
                    <a:pt x="30433" y="6427"/>
                  </a:cubicBezTo>
                  <a:cubicBezTo>
                    <a:pt x="30112" y="6472"/>
                    <a:pt x="29856" y="6638"/>
                    <a:pt x="29696" y="6909"/>
                  </a:cubicBezTo>
                  <a:cubicBezTo>
                    <a:pt x="29559" y="7141"/>
                    <a:pt x="29457" y="7398"/>
                    <a:pt x="29377" y="7656"/>
                  </a:cubicBezTo>
                  <a:cubicBezTo>
                    <a:pt x="29206" y="8207"/>
                    <a:pt x="29087" y="8775"/>
                    <a:pt x="28899" y="9319"/>
                  </a:cubicBezTo>
                  <a:cubicBezTo>
                    <a:pt x="28612" y="10149"/>
                    <a:pt x="28375" y="11015"/>
                    <a:pt x="27955" y="11776"/>
                  </a:cubicBezTo>
                  <a:cubicBezTo>
                    <a:pt x="27117" y="13290"/>
                    <a:pt x="26622" y="14897"/>
                    <a:pt x="26352" y="16585"/>
                  </a:cubicBezTo>
                  <a:cubicBezTo>
                    <a:pt x="26155" y="17826"/>
                    <a:pt x="25771" y="19002"/>
                    <a:pt x="25252" y="20141"/>
                  </a:cubicBezTo>
                  <a:cubicBezTo>
                    <a:pt x="24912" y="20887"/>
                    <a:pt x="24560" y="21624"/>
                    <a:pt x="23815" y="22068"/>
                  </a:cubicBezTo>
                  <a:cubicBezTo>
                    <a:pt x="23764" y="22099"/>
                    <a:pt x="23721" y="22146"/>
                    <a:pt x="23678" y="22188"/>
                  </a:cubicBezTo>
                  <a:cubicBezTo>
                    <a:pt x="22981" y="22868"/>
                    <a:pt x="22232" y="23477"/>
                    <a:pt x="21399" y="23987"/>
                  </a:cubicBezTo>
                  <a:cubicBezTo>
                    <a:pt x="20987" y="24238"/>
                    <a:pt x="20626" y="24571"/>
                    <a:pt x="20241" y="24864"/>
                  </a:cubicBezTo>
                  <a:cubicBezTo>
                    <a:pt x="20023" y="25029"/>
                    <a:pt x="19808" y="25196"/>
                    <a:pt x="19583" y="25350"/>
                  </a:cubicBezTo>
                  <a:cubicBezTo>
                    <a:pt x="18984" y="25763"/>
                    <a:pt x="18390" y="26181"/>
                    <a:pt x="17780" y="26575"/>
                  </a:cubicBezTo>
                  <a:cubicBezTo>
                    <a:pt x="16686" y="27281"/>
                    <a:pt x="15599" y="27998"/>
                    <a:pt x="14475" y="28656"/>
                  </a:cubicBezTo>
                  <a:cubicBezTo>
                    <a:pt x="13823" y="29038"/>
                    <a:pt x="13144" y="29369"/>
                    <a:pt x="12511" y="29796"/>
                  </a:cubicBezTo>
                  <a:cubicBezTo>
                    <a:pt x="10902" y="30880"/>
                    <a:pt x="9336" y="32020"/>
                    <a:pt x="7869" y="33290"/>
                  </a:cubicBezTo>
                  <a:cubicBezTo>
                    <a:pt x="7068" y="33983"/>
                    <a:pt x="6309" y="34725"/>
                    <a:pt x="5518" y="35430"/>
                  </a:cubicBezTo>
                  <a:cubicBezTo>
                    <a:pt x="4944" y="35940"/>
                    <a:pt x="4571" y="36614"/>
                    <a:pt x="4059" y="37170"/>
                  </a:cubicBezTo>
                  <a:cubicBezTo>
                    <a:pt x="3603" y="37665"/>
                    <a:pt x="3226" y="38207"/>
                    <a:pt x="2887" y="38784"/>
                  </a:cubicBezTo>
                  <a:cubicBezTo>
                    <a:pt x="2472" y="39489"/>
                    <a:pt x="2004" y="40163"/>
                    <a:pt x="1603" y="40876"/>
                  </a:cubicBezTo>
                  <a:cubicBezTo>
                    <a:pt x="1321" y="41376"/>
                    <a:pt x="1154" y="41941"/>
                    <a:pt x="866" y="42436"/>
                  </a:cubicBezTo>
                  <a:cubicBezTo>
                    <a:pt x="280" y="43438"/>
                    <a:pt x="12" y="44504"/>
                    <a:pt x="75" y="45660"/>
                  </a:cubicBezTo>
                  <a:cubicBezTo>
                    <a:pt x="84" y="45811"/>
                    <a:pt x="83" y="45963"/>
                    <a:pt x="72" y="46115"/>
                  </a:cubicBezTo>
                  <a:cubicBezTo>
                    <a:pt x="1" y="47060"/>
                    <a:pt x="91" y="47995"/>
                    <a:pt x="297" y="48914"/>
                  </a:cubicBezTo>
                  <a:cubicBezTo>
                    <a:pt x="477" y="49712"/>
                    <a:pt x="685" y="50507"/>
                    <a:pt x="915" y="51292"/>
                  </a:cubicBezTo>
                  <a:cubicBezTo>
                    <a:pt x="1036" y="51698"/>
                    <a:pt x="1196" y="52093"/>
                    <a:pt x="1395" y="52468"/>
                  </a:cubicBezTo>
                  <a:cubicBezTo>
                    <a:pt x="1651" y="52961"/>
                    <a:pt x="2037" y="53393"/>
                    <a:pt x="2546" y="53586"/>
                  </a:cubicBezTo>
                  <a:cubicBezTo>
                    <a:pt x="3132" y="53808"/>
                    <a:pt x="3768" y="53938"/>
                    <a:pt x="4394" y="54006"/>
                  </a:cubicBezTo>
                  <a:cubicBezTo>
                    <a:pt x="4536" y="54021"/>
                    <a:pt x="4677" y="54028"/>
                    <a:pt x="4818" y="54028"/>
                  </a:cubicBezTo>
                  <a:cubicBezTo>
                    <a:pt x="5402" y="54028"/>
                    <a:pt x="5978" y="53899"/>
                    <a:pt x="6530" y="53664"/>
                  </a:cubicBezTo>
                  <a:cubicBezTo>
                    <a:pt x="7310" y="53333"/>
                    <a:pt x="8159" y="53165"/>
                    <a:pt x="8849" y="52632"/>
                  </a:cubicBezTo>
                  <a:cubicBezTo>
                    <a:pt x="8942" y="52560"/>
                    <a:pt x="9063" y="52515"/>
                    <a:pt x="9179" y="52485"/>
                  </a:cubicBezTo>
                  <a:cubicBezTo>
                    <a:pt x="9823" y="52323"/>
                    <a:pt x="10310" y="51924"/>
                    <a:pt x="10771" y="51469"/>
                  </a:cubicBezTo>
                  <a:cubicBezTo>
                    <a:pt x="10983" y="51261"/>
                    <a:pt x="11224" y="51038"/>
                    <a:pt x="11495" y="50940"/>
                  </a:cubicBezTo>
                  <a:cubicBezTo>
                    <a:pt x="12396" y="50613"/>
                    <a:pt x="13117" y="49999"/>
                    <a:pt x="13903" y="49495"/>
                  </a:cubicBezTo>
                  <a:cubicBezTo>
                    <a:pt x="14930" y="48834"/>
                    <a:pt x="15754" y="47920"/>
                    <a:pt x="16601" y="47061"/>
                  </a:cubicBezTo>
                  <a:cubicBezTo>
                    <a:pt x="18198" y="45439"/>
                    <a:pt x="19649" y="43680"/>
                    <a:pt x="21047" y="41883"/>
                  </a:cubicBezTo>
                  <a:cubicBezTo>
                    <a:pt x="21797" y="40921"/>
                    <a:pt x="22617" y="40031"/>
                    <a:pt x="23497" y="39189"/>
                  </a:cubicBezTo>
                  <a:cubicBezTo>
                    <a:pt x="23846" y="38853"/>
                    <a:pt x="24170" y="38489"/>
                    <a:pt x="24491" y="38124"/>
                  </a:cubicBezTo>
                  <a:cubicBezTo>
                    <a:pt x="26077" y="36323"/>
                    <a:pt x="27653" y="34515"/>
                    <a:pt x="29241" y="32717"/>
                  </a:cubicBezTo>
                  <a:cubicBezTo>
                    <a:pt x="29804" y="32079"/>
                    <a:pt x="30405" y="31476"/>
                    <a:pt x="30961" y="30834"/>
                  </a:cubicBezTo>
                  <a:cubicBezTo>
                    <a:pt x="31416" y="30308"/>
                    <a:pt x="31816" y="29735"/>
                    <a:pt x="32265" y="29203"/>
                  </a:cubicBezTo>
                  <a:cubicBezTo>
                    <a:pt x="33105" y="28207"/>
                    <a:pt x="33962" y="27226"/>
                    <a:pt x="34810" y="26238"/>
                  </a:cubicBezTo>
                  <a:cubicBezTo>
                    <a:pt x="35031" y="25981"/>
                    <a:pt x="35306" y="25821"/>
                    <a:pt x="35605" y="25659"/>
                  </a:cubicBezTo>
                  <a:cubicBezTo>
                    <a:pt x="36157" y="25357"/>
                    <a:pt x="36658" y="24960"/>
                    <a:pt x="37180" y="24603"/>
                  </a:cubicBezTo>
                  <a:cubicBezTo>
                    <a:pt x="37691" y="23751"/>
                    <a:pt x="38569" y="23149"/>
                    <a:pt x="38860" y="22145"/>
                  </a:cubicBezTo>
                  <a:cubicBezTo>
                    <a:pt x="38888" y="22057"/>
                    <a:pt x="38935" y="21977"/>
                    <a:pt x="38997" y="21909"/>
                  </a:cubicBezTo>
                  <a:cubicBezTo>
                    <a:pt x="39743" y="21095"/>
                    <a:pt x="40227" y="20113"/>
                    <a:pt x="40792" y="19178"/>
                  </a:cubicBezTo>
                  <a:cubicBezTo>
                    <a:pt x="41862" y="17407"/>
                    <a:pt x="42766" y="15553"/>
                    <a:pt x="43668" y="13697"/>
                  </a:cubicBezTo>
                  <a:cubicBezTo>
                    <a:pt x="43959" y="13097"/>
                    <a:pt x="44247" y="12493"/>
                    <a:pt x="44499" y="11877"/>
                  </a:cubicBezTo>
                  <a:cubicBezTo>
                    <a:pt x="44782" y="11179"/>
                    <a:pt x="44639" y="10636"/>
                    <a:pt x="44012" y="10212"/>
                  </a:cubicBezTo>
                  <a:cubicBezTo>
                    <a:pt x="43699" y="10000"/>
                    <a:pt x="43500" y="9738"/>
                    <a:pt x="43298" y="9415"/>
                  </a:cubicBezTo>
                  <a:cubicBezTo>
                    <a:pt x="43631" y="8666"/>
                    <a:pt x="43956" y="7916"/>
                    <a:pt x="44296" y="7172"/>
                  </a:cubicBezTo>
                  <a:cubicBezTo>
                    <a:pt x="44660" y="6374"/>
                    <a:pt x="44613" y="5575"/>
                    <a:pt x="44314" y="4780"/>
                  </a:cubicBezTo>
                  <a:cubicBezTo>
                    <a:pt x="44140" y="4318"/>
                    <a:pt x="43848" y="4106"/>
                    <a:pt x="43417" y="4106"/>
                  </a:cubicBezTo>
                  <a:cubicBezTo>
                    <a:pt x="43294" y="4106"/>
                    <a:pt x="43159" y="4123"/>
                    <a:pt x="43013" y="4157"/>
                  </a:cubicBezTo>
                  <a:cubicBezTo>
                    <a:pt x="42965" y="4168"/>
                    <a:pt x="42915" y="4171"/>
                    <a:pt x="42865" y="4171"/>
                  </a:cubicBezTo>
                  <a:cubicBezTo>
                    <a:pt x="42776" y="4171"/>
                    <a:pt x="42685" y="4160"/>
                    <a:pt x="42600" y="4160"/>
                  </a:cubicBezTo>
                  <a:cubicBezTo>
                    <a:pt x="42481" y="3779"/>
                    <a:pt x="42752" y="3549"/>
                    <a:pt x="42832" y="3268"/>
                  </a:cubicBezTo>
                  <a:cubicBezTo>
                    <a:pt x="42973" y="2773"/>
                    <a:pt x="43177" y="2297"/>
                    <a:pt x="43078" y="1759"/>
                  </a:cubicBezTo>
                  <a:cubicBezTo>
                    <a:pt x="42942" y="1028"/>
                    <a:pt x="42380" y="564"/>
                    <a:pt x="41718" y="564"/>
                  </a:cubicBezTo>
                  <a:cubicBezTo>
                    <a:pt x="41538" y="564"/>
                    <a:pt x="41350" y="598"/>
                    <a:pt x="41162" y="671"/>
                  </a:cubicBezTo>
                  <a:cubicBezTo>
                    <a:pt x="40998" y="733"/>
                    <a:pt x="40844" y="820"/>
                    <a:pt x="40712" y="883"/>
                  </a:cubicBezTo>
                  <a:cubicBezTo>
                    <a:pt x="40642" y="841"/>
                    <a:pt x="40610" y="830"/>
                    <a:pt x="40591" y="809"/>
                  </a:cubicBezTo>
                  <a:cubicBezTo>
                    <a:pt x="40551" y="764"/>
                    <a:pt x="40508" y="717"/>
                    <a:pt x="40481" y="663"/>
                  </a:cubicBezTo>
                  <a:cubicBezTo>
                    <a:pt x="40244" y="195"/>
                    <a:pt x="39875" y="0"/>
                    <a:pt x="39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5"/>
            <p:cNvSpPr/>
            <p:nvPr/>
          </p:nvSpPr>
          <p:spPr>
            <a:xfrm>
              <a:off x="5566648" y="4394637"/>
              <a:ext cx="114317" cy="174926"/>
            </a:xfrm>
            <a:custGeom>
              <a:rect b="b" l="l" r="r" t="t"/>
              <a:pathLst>
                <a:path extrusionOk="0" h="9706" w="6343">
                  <a:moveTo>
                    <a:pt x="5866" y="0"/>
                  </a:moveTo>
                  <a:cubicBezTo>
                    <a:pt x="5746" y="107"/>
                    <a:pt x="5622" y="209"/>
                    <a:pt x="5507" y="321"/>
                  </a:cubicBezTo>
                  <a:cubicBezTo>
                    <a:pt x="5118" y="695"/>
                    <a:pt x="4703" y="1048"/>
                    <a:pt x="4356" y="1457"/>
                  </a:cubicBezTo>
                  <a:cubicBezTo>
                    <a:pt x="3974" y="1907"/>
                    <a:pt x="3642" y="2398"/>
                    <a:pt x="3367" y="2921"/>
                  </a:cubicBezTo>
                  <a:cubicBezTo>
                    <a:pt x="3139" y="3352"/>
                    <a:pt x="2816" y="3740"/>
                    <a:pt x="2503" y="4119"/>
                  </a:cubicBezTo>
                  <a:cubicBezTo>
                    <a:pt x="2108" y="4598"/>
                    <a:pt x="1711" y="5066"/>
                    <a:pt x="1509" y="5670"/>
                  </a:cubicBezTo>
                  <a:cubicBezTo>
                    <a:pt x="1455" y="5832"/>
                    <a:pt x="1328" y="5968"/>
                    <a:pt x="1234" y="6117"/>
                  </a:cubicBezTo>
                  <a:cubicBezTo>
                    <a:pt x="1194" y="6245"/>
                    <a:pt x="1142" y="6369"/>
                    <a:pt x="1081" y="6488"/>
                  </a:cubicBezTo>
                  <a:cubicBezTo>
                    <a:pt x="976" y="6690"/>
                    <a:pt x="864" y="6889"/>
                    <a:pt x="757" y="7091"/>
                  </a:cubicBezTo>
                  <a:cubicBezTo>
                    <a:pt x="737" y="7129"/>
                    <a:pt x="741" y="7184"/>
                    <a:pt x="714" y="7212"/>
                  </a:cubicBezTo>
                  <a:cubicBezTo>
                    <a:pt x="543" y="7389"/>
                    <a:pt x="526" y="7618"/>
                    <a:pt x="479" y="7842"/>
                  </a:cubicBezTo>
                  <a:cubicBezTo>
                    <a:pt x="442" y="8013"/>
                    <a:pt x="394" y="8189"/>
                    <a:pt x="311" y="8341"/>
                  </a:cubicBezTo>
                  <a:cubicBezTo>
                    <a:pt x="147" y="8638"/>
                    <a:pt x="0" y="8931"/>
                    <a:pt x="29" y="9285"/>
                  </a:cubicBezTo>
                  <a:cubicBezTo>
                    <a:pt x="44" y="9488"/>
                    <a:pt x="166" y="9654"/>
                    <a:pt x="389" y="9696"/>
                  </a:cubicBezTo>
                  <a:cubicBezTo>
                    <a:pt x="425" y="9702"/>
                    <a:pt x="459" y="9706"/>
                    <a:pt x="492" y="9706"/>
                  </a:cubicBezTo>
                  <a:cubicBezTo>
                    <a:pt x="627" y="9706"/>
                    <a:pt x="742" y="9648"/>
                    <a:pt x="803" y="9499"/>
                  </a:cubicBezTo>
                  <a:cubicBezTo>
                    <a:pt x="973" y="9095"/>
                    <a:pt x="1212" y="8717"/>
                    <a:pt x="1241" y="8261"/>
                  </a:cubicBezTo>
                  <a:cubicBezTo>
                    <a:pt x="1248" y="8150"/>
                    <a:pt x="1302" y="8039"/>
                    <a:pt x="1344" y="7931"/>
                  </a:cubicBezTo>
                  <a:cubicBezTo>
                    <a:pt x="1433" y="7693"/>
                    <a:pt x="1710" y="7534"/>
                    <a:pt x="1640" y="7227"/>
                  </a:cubicBezTo>
                  <a:cubicBezTo>
                    <a:pt x="1637" y="7212"/>
                    <a:pt x="1668" y="7193"/>
                    <a:pt x="1679" y="7174"/>
                  </a:cubicBezTo>
                  <a:cubicBezTo>
                    <a:pt x="1799" y="6968"/>
                    <a:pt x="1929" y="6766"/>
                    <a:pt x="2036" y="6554"/>
                  </a:cubicBezTo>
                  <a:cubicBezTo>
                    <a:pt x="2170" y="6292"/>
                    <a:pt x="2222" y="5953"/>
                    <a:pt x="2423" y="5772"/>
                  </a:cubicBezTo>
                  <a:cubicBezTo>
                    <a:pt x="2740" y="5486"/>
                    <a:pt x="2863" y="5096"/>
                    <a:pt x="3109" y="4779"/>
                  </a:cubicBezTo>
                  <a:cubicBezTo>
                    <a:pt x="3222" y="4632"/>
                    <a:pt x="3254" y="4411"/>
                    <a:pt x="3385" y="4290"/>
                  </a:cubicBezTo>
                  <a:cubicBezTo>
                    <a:pt x="3613" y="4081"/>
                    <a:pt x="3715" y="3795"/>
                    <a:pt x="3907" y="3565"/>
                  </a:cubicBezTo>
                  <a:cubicBezTo>
                    <a:pt x="4277" y="3123"/>
                    <a:pt x="4629" y="2663"/>
                    <a:pt x="4955" y="2188"/>
                  </a:cubicBezTo>
                  <a:cubicBezTo>
                    <a:pt x="5133" y="1930"/>
                    <a:pt x="5399" y="1756"/>
                    <a:pt x="5539" y="1454"/>
                  </a:cubicBezTo>
                  <a:cubicBezTo>
                    <a:pt x="5688" y="1135"/>
                    <a:pt x="5954" y="873"/>
                    <a:pt x="6155" y="575"/>
                  </a:cubicBezTo>
                  <a:cubicBezTo>
                    <a:pt x="6343" y="297"/>
                    <a:pt x="6317" y="196"/>
                    <a:pt x="60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5"/>
            <p:cNvSpPr/>
            <p:nvPr/>
          </p:nvSpPr>
          <p:spPr>
            <a:xfrm>
              <a:off x="4937482" y="5201577"/>
              <a:ext cx="214828" cy="125725"/>
            </a:xfrm>
            <a:custGeom>
              <a:rect b="b" l="l" r="r" t="t"/>
              <a:pathLst>
                <a:path extrusionOk="0" h="6976" w="11920">
                  <a:moveTo>
                    <a:pt x="412" y="0"/>
                  </a:moveTo>
                  <a:cubicBezTo>
                    <a:pt x="407" y="0"/>
                    <a:pt x="401" y="1"/>
                    <a:pt x="395" y="1"/>
                  </a:cubicBezTo>
                  <a:cubicBezTo>
                    <a:pt x="323" y="7"/>
                    <a:pt x="229" y="117"/>
                    <a:pt x="199" y="198"/>
                  </a:cubicBezTo>
                  <a:cubicBezTo>
                    <a:pt x="0" y="749"/>
                    <a:pt x="101" y="1319"/>
                    <a:pt x="127" y="1879"/>
                  </a:cubicBezTo>
                  <a:cubicBezTo>
                    <a:pt x="147" y="2310"/>
                    <a:pt x="264" y="2736"/>
                    <a:pt x="340" y="3163"/>
                  </a:cubicBezTo>
                  <a:cubicBezTo>
                    <a:pt x="344" y="3190"/>
                    <a:pt x="369" y="3214"/>
                    <a:pt x="384" y="3240"/>
                  </a:cubicBezTo>
                  <a:cubicBezTo>
                    <a:pt x="527" y="3491"/>
                    <a:pt x="709" y="3731"/>
                    <a:pt x="801" y="3999"/>
                  </a:cubicBezTo>
                  <a:cubicBezTo>
                    <a:pt x="899" y="4283"/>
                    <a:pt x="1093" y="4477"/>
                    <a:pt x="1287" y="4669"/>
                  </a:cubicBezTo>
                  <a:cubicBezTo>
                    <a:pt x="1596" y="4976"/>
                    <a:pt x="1938" y="5250"/>
                    <a:pt x="2268" y="5535"/>
                  </a:cubicBezTo>
                  <a:cubicBezTo>
                    <a:pt x="2468" y="5706"/>
                    <a:pt x="2653" y="5914"/>
                    <a:pt x="2882" y="6031"/>
                  </a:cubicBezTo>
                  <a:cubicBezTo>
                    <a:pt x="3122" y="6153"/>
                    <a:pt x="3418" y="6167"/>
                    <a:pt x="3634" y="6357"/>
                  </a:cubicBezTo>
                  <a:cubicBezTo>
                    <a:pt x="3707" y="6421"/>
                    <a:pt x="3775" y="6523"/>
                    <a:pt x="3860" y="6539"/>
                  </a:cubicBezTo>
                  <a:cubicBezTo>
                    <a:pt x="4311" y="6625"/>
                    <a:pt x="4704" y="6914"/>
                    <a:pt x="5181" y="6914"/>
                  </a:cubicBezTo>
                  <a:cubicBezTo>
                    <a:pt x="5191" y="6914"/>
                    <a:pt x="5202" y="6913"/>
                    <a:pt x="5213" y="6913"/>
                  </a:cubicBezTo>
                  <a:cubicBezTo>
                    <a:pt x="5231" y="6913"/>
                    <a:pt x="5249" y="6912"/>
                    <a:pt x="5267" y="6912"/>
                  </a:cubicBezTo>
                  <a:cubicBezTo>
                    <a:pt x="5502" y="6912"/>
                    <a:pt x="5738" y="6951"/>
                    <a:pt x="5974" y="6965"/>
                  </a:cubicBezTo>
                  <a:cubicBezTo>
                    <a:pt x="6032" y="6968"/>
                    <a:pt x="6090" y="6969"/>
                    <a:pt x="6148" y="6969"/>
                  </a:cubicBezTo>
                  <a:cubicBezTo>
                    <a:pt x="6212" y="6969"/>
                    <a:pt x="6276" y="6968"/>
                    <a:pt x="6339" y="6968"/>
                  </a:cubicBezTo>
                  <a:cubicBezTo>
                    <a:pt x="6353" y="6968"/>
                    <a:pt x="6366" y="6968"/>
                    <a:pt x="6379" y="6968"/>
                  </a:cubicBezTo>
                  <a:cubicBezTo>
                    <a:pt x="6637" y="6969"/>
                    <a:pt x="6895" y="6976"/>
                    <a:pt x="7153" y="6976"/>
                  </a:cubicBezTo>
                  <a:cubicBezTo>
                    <a:pt x="7297" y="6976"/>
                    <a:pt x="7441" y="6974"/>
                    <a:pt x="7585" y="6967"/>
                  </a:cubicBezTo>
                  <a:cubicBezTo>
                    <a:pt x="7854" y="6955"/>
                    <a:pt x="8121" y="6893"/>
                    <a:pt x="8390" y="6856"/>
                  </a:cubicBezTo>
                  <a:cubicBezTo>
                    <a:pt x="8506" y="6840"/>
                    <a:pt x="8627" y="6843"/>
                    <a:pt x="8739" y="6815"/>
                  </a:cubicBezTo>
                  <a:cubicBezTo>
                    <a:pt x="9052" y="6737"/>
                    <a:pt x="9361" y="6646"/>
                    <a:pt x="9672" y="6561"/>
                  </a:cubicBezTo>
                  <a:cubicBezTo>
                    <a:pt x="9677" y="6583"/>
                    <a:pt x="9682" y="6603"/>
                    <a:pt x="9689" y="6626"/>
                  </a:cubicBezTo>
                  <a:cubicBezTo>
                    <a:pt x="9908" y="6579"/>
                    <a:pt x="10176" y="6597"/>
                    <a:pt x="10337" y="6473"/>
                  </a:cubicBezTo>
                  <a:cubicBezTo>
                    <a:pt x="10581" y="6286"/>
                    <a:pt x="10870" y="6209"/>
                    <a:pt x="11126" y="6059"/>
                  </a:cubicBezTo>
                  <a:cubicBezTo>
                    <a:pt x="11419" y="5887"/>
                    <a:pt x="11745" y="5768"/>
                    <a:pt x="11877" y="5430"/>
                  </a:cubicBezTo>
                  <a:cubicBezTo>
                    <a:pt x="11920" y="5323"/>
                    <a:pt x="11902" y="5149"/>
                    <a:pt x="11837" y="5056"/>
                  </a:cubicBezTo>
                  <a:cubicBezTo>
                    <a:pt x="11790" y="4985"/>
                    <a:pt x="11721" y="4892"/>
                    <a:pt x="11618" y="4892"/>
                  </a:cubicBezTo>
                  <a:cubicBezTo>
                    <a:pt x="11575" y="4892"/>
                    <a:pt x="11526" y="4909"/>
                    <a:pt x="11470" y="4950"/>
                  </a:cubicBezTo>
                  <a:cubicBezTo>
                    <a:pt x="11321" y="5059"/>
                    <a:pt x="11138" y="5126"/>
                    <a:pt x="10966" y="5198"/>
                  </a:cubicBezTo>
                  <a:cubicBezTo>
                    <a:pt x="10666" y="5325"/>
                    <a:pt x="10324" y="5392"/>
                    <a:pt x="10070" y="5580"/>
                  </a:cubicBezTo>
                  <a:cubicBezTo>
                    <a:pt x="9908" y="5700"/>
                    <a:pt x="9714" y="5772"/>
                    <a:pt x="9513" y="5789"/>
                  </a:cubicBezTo>
                  <a:cubicBezTo>
                    <a:pt x="9221" y="5816"/>
                    <a:pt x="8938" y="5806"/>
                    <a:pt x="8675" y="5971"/>
                  </a:cubicBezTo>
                  <a:cubicBezTo>
                    <a:pt x="8564" y="6039"/>
                    <a:pt x="8437" y="6081"/>
                    <a:pt x="8308" y="6093"/>
                  </a:cubicBezTo>
                  <a:cubicBezTo>
                    <a:pt x="8032" y="6121"/>
                    <a:pt x="7756" y="6130"/>
                    <a:pt x="7480" y="6134"/>
                  </a:cubicBezTo>
                  <a:cubicBezTo>
                    <a:pt x="7477" y="6134"/>
                    <a:pt x="7474" y="6134"/>
                    <a:pt x="7471" y="6134"/>
                  </a:cubicBezTo>
                  <a:cubicBezTo>
                    <a:pt x="7329" y="6134"/>
                    <a:pt x="7179" y="6097"/>
                    <a:pt x="7041" y="6097"/>
                  </a:cubicBezTo>
                  <a:cubicBezTo>
                    <a:pt x="6984" y="6097"/>
                    <a:pt x="6930" y="6103"/>
                    <a:pt x="6880" y="6120"/>
                  </a:cubicBezTo>
                  <a:cubicBezTo>
                    <a:pt x="6747" y="6167"/>
                    <a:pt x="6617" y="6182"/>
                    <a:pt x="6487" y="6182"/>
                  </a:cubicBezTo>
                  <a:cubicBezTo>
                    <a:pt x="6263" y="6182"/>
                    <a:pt x="6042" y="6136"/>
                    <a:pt x="5821" y="6129"/>
                  </a:cubicBezTo>
                  <a:cubicBezTo>
                    <a:pt x="5555" y="6120"/>
                    <a:pt x="5293" y="6014"/>
                    <a:pt x="5029" y="5953"/>
                  </a:cubicBezTo>
                  <a:cubicBezTo>
                    <a:pt x="4730" y="5886"/>
                    <a:pt x="4421" y="5885"/>
                    <a:pt x="4147" y="5689"/>
                  </a:cubicBezTo>
                  <a:cubicBezTo>
                    <a:pt x="4011" y="5591"/>
                    <a:pt x="3833" y="5482"/>
                    <a:pt x="3671" y="5459"/>
                  </a:cubicBezTo>
                  <a:cubicBezTo>
                    <a:pt x="3376" y="5419"/>
                    <a:pt x="3149" y="5240"/>
                    <a:pt x="2969" y="5074"/>
                  </a:cubicBezTo>
                  <a:cubicBezTo>
                    <a:pt x="2699" y="4826"/>
                    <a:pt x="2445" y="4537"/>
                    <a:pt x="2168" y="4307"/>
                  </a:cubicBezTo>
                  <a:cubicBezTo>
                    <a:pt x="1901" y="4086"/>
                    <a:pt x="1763" y="3793"/>
                    <a:pt x="1538" y="3557"/>
                  </a:cubicBezTo>
                  <a:cubicBezTo>
                    <a:pt x="1459" y="3472"/>
                    <a:pt x="1392" y="3378"/>
                    <a:pt x="1339" y="3275"/>
                  </a:cubicBezTo>
                  <a:cubicBezTo>
                    <a:pt x="1310" y="3220"/>
                    <a:pt x="1340" y="3126"/>
                    <a:pt x="1304" y="3082"/>
                  </a:cubicBezTo>
                  <a:cubicBezTo>
                    <a:pt x="1065" y="2789"/>
                    <a:pt x="1120" y="2414"/>
                    <a:pt x="1022" y="2083"/>
                  </a:cubicBezTo>
                  <a:cubicBezTo>
                    <a:pt x="970" y="1907"/>
                    <a:pt x="984" y="1713"/>
                    <a:pt x="942" y="1533"/>
                  </a:cubicBezTo>
                  <a:cubicBezTo>
                    <a:pt x="843" y="1095"/>
                    <a:pt x="717" y="662"/>
                    <a:pt x="625" y="223"/>
                  </a:cubicBezTo>
                  <a:cubicBezTo>
                    <a:pt x="596" y="82"/>
                    <a:pt x="520" y="0"/>
                    <a:pt x="4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5"/>
            <p:cNvSpPr/>
            <p:nvPr/>
          </p:nvSpPr>
          <p:spPr>
            <a:xfrm>
              <a:off x="5608802" y="4440685"/>
              <a:ext cx="109036" cy="168402"/>
            </a:xfrm>
            <a:custGeom>
              <a:rect b="b" l="l" r="r" t="t"/>
              <a:pathLst>
                <a:path extrusionOk="0" h="9344" w="6050">
                  <a:moveTo>
                    <a:pt x="5781" y="0"/>
                  </a:moveTo>
                  <a:cubicBezTo>
                    <a:pt x="5736" y="0"/>
                    <a:pt x="5694" y="8"/>
                    <a:pt x="5661" y="24"/>
                  </a:cubicBezTo>
                  <a:cubicBezTo>
                    <a:pt x="5193" y="261"/>
                    <a:pt x="4914" y="694"/>
                    <a:pt x="4616" y="1101"/>
                  </a:cubicBezTo>
                  <a:cubicBezTo>
                    <a:pt x="4372" y="1438"/>
                    <a:pt x="4145" y="1786"/>
                    <a:pt x="3902" y="2122"/>
                  </a:cubicBezTo>
                  <a:cubicBezTo>
                    <a:pt x="3803" y="2257"/>
                    <a:pt x="3674" y="2370"/>
                    <a:pt x="3574" y="2506"/>
                  </a:cubicBezTo>
                  <a:cubicBezTo>
                    <a:pt x="3441" y="2686"/>
                    <a:pt x="3321" y="2877"/>
                    <a:pt x="3199" y="3066"/>
                  </a:cubicBezTo>
                  <a:cubicBezTo>
                    <a:pt x="2982" y="3402"/>
                    <a:pt x="2768" y="3742"/>
                    <a:pt x="2551" y="4079"/>
                  </a:cubicBezTo>
                  <a:cubicBezTo>
                    <a:pt x="2407" y="4304"/>
                    <a:pt x="2262" y="4529"/>
                    <a:pt x="2115" y="4752"/>
                  </a:cubicBezTo>
                  <a:cubicBezTo>
                    <a:pt x="2065" y="4830"/>
                    <a:pt x="2001" y="4899"/>
                    <a:pt x="1959" y="4980"/>
                  </a:cubicBezTo>
                  <a:cubicBezTo>
                    <a:pt x="1892" y="5110"/>
                    <a:pt x="1843" y="5249"/>
                    <a:pt x="1774" y="5379"/>
                  </a:cubicBezTo>
                  <a:cubicBezTo>
                    <a:pt x="1757" y="5411"/>
                    <a:pt x="1695" y="5417"/>
                    <a:pt x="1623" y="5449"/>
                  </a:cubicBezTo>
                  <a:cubicBezTo>
                    <a:pt x="1533" y="5634"/>
                    <a:pt x="1433" y="5846"/>
                    <a:pt x="1329" y="6056"/>
                  </a:cubicBezTo>
                  <a:cubicBezTo>
                    <a:pt x="1194" y="6329"/>
                    <a:pt x="910" y="6516"/>
                    <a:pt x="869" y="6845"/>
                  </a:cubicBezTo>
                  <a:cubicBezTo>
                    <a:pt x="868" y="6856"/>
                    <a:pt x="848" y="6866"/>
                    <a:pt x="838" y="6876"/>
                  </a:cubicBezTo>
                  <a:cubicBezTo>
                    <a:pt x="477" y="7214"/>
                    <a:pt x="398" y="7698"/>
                    <a:pt x="210" y="8123"/>
                  </a:cubicBezTo>
                  <a:cubicBezTo>
                    <a:pt x="164" y="8227"/>
                    <a:pt x="192" y="8360"/>
                    <a:pt x="164" y="8475"/>
                  </a:cubicBezTo>
                  <a:cubicBezTo>
                    <a:pt x="127" y="8627"/>
                    <a:pt x="42" y="8770"/>
                    <a:pt x="23" y="8924"/>
                  </a:cubicBezTo>
                  <a:cubicBezTo>
                    <a:pt x="1" y="9112"/>
                    <a:pt x="261" y="9343"/>
                    <a:pt x="458" y="9343"/>
                  </a:cubicBezTo>
                  <a:cubicBezTo>
                    <a:pt x="461" y="9343"/>
                    <a:pt x="464" y="9343"/>
                    <a:pt x="467" y="9343"/>
                  </a:cubicBezTo>
                  <a:cubicBezTo>
                    <a:pt x="723" y="9334"/>
                    <a:pt x="869" y="9189"/>
                    <a:pt x="895" y="8950"/>
                  </a:cubicBezTo>
                  <a:cubicBezTo>
                    <a:pt x="908" y="8819"/>
                    <a:pt x="942" y="8690"/>
                    <a:pt x="996" y="8570"/>
                  </a:cubicBezTo>
                  <a:cubicBezTo>
                    <a:pt x="1205" y="8113"/>
                    <a:pt x="1465" y="7676"/>
                    <a:pt x="1628" y="7206"/>
                  </a:cubicBezTo>
                  <a:cubicBezTo>
                    <a:pt x="1752" y="6847"/>
                    <a:pt x="1885" y="6524"/>
                    <a:pt x="2126" y="6222"/>
                  </a:cubicBezTo>
                  <a:cubicBezTo>
                    <a:pt x="2428" y="5845"/>
                    <a:pt x="2790" y="5513"/>
                    <a:pt x="2951" y="5016"/>
                  </a:cubicBezTo>
                  <a:cubicBezTo>
                    <a:pt x="3039" y="4735"/>
                    <a:pt x="3310" y="4514"/>
                    <a:pt x="3500" y="4266"/>
                  </a:cubicBezTo>
                  <a:cubicBezTo>
                    <a:pt x="3527" y="4234"/>
                    <a:pt x="3551" y="4201"/>
                    <a:pt x="3571" y="4165"/>
                  </a:cubicBezTo>
                  <a:cubicBezTo>
                    <a:pt x="3681" y="3954"/>
                    <a:pt x="3778" y="3735"/>
                    <a:pt x="3902" y="3533"/>
                  </a:cubicBezTo>
                  <a:cubicBezTo>
                    <a:pt x="3981" y="3403"/>
                    <a:pt x="4112" y="3307"/>
                    <a:pt x="4197" y="3180"/>
                  </a:cubicBezTo>
                  <a:cubicBezTo>
                    <a:pt x="4407" y="2865"/>
                    <a:pt x="4526" y="2491"/>
                    <a:pt x="4840" y="2244"/>
                  </a:cubicBezTo>
                  <a:cubicBezTo>
                    <a:pt x="4917" y="2183"/>
                    <a:pt x="4966" y="2085"/>
                    <a:pt x="5025" y="2000"/>
                  </a:cubicBezTo>
                  <a:cubicBezTo>
                    <a:pt x="5113" y="1872"/>
                    <a:pt x="5179" y="1723"/>
                    <a:pt x="5285" y="1610"/>
                  </a:cubicBezTo>
                  <a:cubicBezTo>
                    <a:pt x="5637" y="1240"/>
                    <a:pt x="5944" y="847"/>
                    <a:pt x="6034" y="328"/>
                  </a:cubicBezTo>
                  <a:cubicBezTo>
                    <a:pt x="6050" y="236"/>
                    <a:pt x="6045" y="80"/>
                    <a:pt x="5997" y="53"/>
                  </a:cubicBezTo>
                  <a:cubicBezTo>
                    <a:pt x="5939" y="21"/>
                    <a:pt x="5857" y="0"/>
                    <a:pt x="57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5"/>
            <p:cNvSpPr/>
            <p:nvPr/>
          </p:nvSpPr>
          <p:spPr>
            <a:xfrm>
              <a:off x="5645658" y="4535231"/>
              <a:ext cx="89752" cy="147514"/>
            </a:xfrm>
            <a:custGeom>
              <a:rect b="b" l="l" r="r" t="t"/>
              <a:pathLst>
                <a:path extrusionOk="0" h="8185" w="4980">
                  <a:moveTo>
                    <a:pt x="4696" y="0"/>
                  </a:moveTo>
                  <a:cubicBezTo>
                    <a:pt x="4646" y="0"/>
                    <a:pt x="4596" y="9"/>
                    <a:pt x="4565" y="28"/>
                  </a:cubicBezTo>
                  <a:cubicBezTo>
                    <a:pt x="4354" y="157"/>
                    <a:pt x="4140" y="300"/>
                    <a:pt x="3978" y="483"/>
                  </a:cubicBezTo>
                  <a:cubicBezTo>
                    <a:pt x="3795" y="690"/>
                    <a:pt x="3663" y="945"/>
                    <a:pt x="3513" y="1182"/>
                  </a:cubicBezTo>
                  <a:cubicBezTo>
                    <a:pt x="3450" y="1280"/>
                    <a:pt x="3403" y="1387"/>
                    <a:pt x="3338" y="1484"/>
                  </a:cubicBezTo>
                  <a:cubicBezTo>
                    <a:pt x="3289" y="1560"/>
                    <a:pt x="3213" y="1620"/>
                    <a:pt x="3167" y="1697"/>
                  </a:cubicBezTo>
                  <a:cubicBezTo>
                    <a:pt x="2986" y="1997"/>
                    <a:pt x="2819" y="2306"/>
                    <a:pt x="2637" y="2605"/>
                  </a:cubicBezTo>
                  <a:cubicBezTo>
                    <a:pt x="2551" y="2746"/>
                    <a:pt x="2439" y="2871"/>
                    <a:pt x="2347" y="3009"/>
                  </a:cubicBezTo>
                  <a:cubicBezTo>
                    <a:pt x="2275" y="3116"/>
                    <a:pt x="2213" y="3231"/>
                    <a:pt x="2151" y="3345"/>
                  </a:cubicBezTo>
                  <a:cubicBezTo>
                    <a:pt x="1967" y="3678"/>
                    <a:pt x="1783" y="4010"/>
                    <a:pt x="1606" y="4346"/>
                  </a:cubicBezTo>
                  <a:cubicBezTo>
                    <a:pt x="1475" y="4592"/>
                    <a:pt x="1358" y="4846"/>
                    <a:pt x="1230" y="5094"/>
                  </a:cubicBezTo>
                  <a:cubicBezTo>
                    <a:pt x="1185" y="5180"/>
                    <a:pt x="1124" y="5258"/>
                    <a:pt x="1073" y="5340"/>
                  </a:cubicBezTo>
                  <a:cubicBezTo>
                    <a:pt x="998" y="5458"/>
                    <a:pt x="916" y="5573"/>
                    <a:pt x="854" y="5698"/>
                  </a:cubicBezTo>
                  <a:cubicBezTo>
                    <a:pt x="739" y="5924"/>
                    <a:pt x="647" y="6163"/>
                    <a:pt x="524" y="6384"/>
                  </a:cubicBezTo>
                  <a:cubicBezTo>
                    <a:pt x="309" y="6773"/>
                    <a:pt x="115" y="7168"/>
                    <a:pt x="0" y="7637"/>
                  </a:cubicBezTo>
                  <a:cubicBezTo>
                    <a:pt x="35" y="7744"/>
                    <a:pt x="64" y="7872"/>
                    <a:pt x="116" y="7989"/>
                  </a:cubicBezTo>
                  <a:cubicBezTo>
                    <a:pt x="182" y="8135"/>
                    <a:pt x="316" y="8184"/>
                    <a:pt x="446" y="8184"/>
                  </a:cubicBezTo>
                  <a:cubicBezTo>
                    <a:pt x="475" y="8184"/>
                    <a:pt x="503" y="8182"/>
                    <a:pt x="530" y="8178"/>
                  </a:cubicBezTo>
                  <a:cubicBezTo>
                    <a:pt x="643" y="8159"/>
                    <a:pt x="788" y="8052"/>
                    <a:pt x="831" y="7950"/>
                  </a:cubicBezTo>
                  <a:cubicBezTo>
                    <a:pt x="942" y="7675"/>
                    <a:pt x="968" y="7362"/>
                    <a:pt x="1096" y="7098"/>
                  </a:cubicBezTo>
                  <a:cubicBezTo>
                    <a:pt x="1329" y="6620"/>
                    <a:pt x="1605" y="6163"/>
                    <a:pt x="1876" y="5704"/>
                  </a:cubicBezTo>
                  <a:cubicBezTo>
                    <a:pt x="2073" y="5368"/>
                    <a:pt x="2298" y="5048"/>
                    <a:pt x="2495" y="4711"/>
                  </a:cubicBezTo>
                  <a:cubicBezTo>
                    <a:pt x="2561" y="4595"/>
                    <a:pt x="2554" y="4437"/>
                    <a:pt x="2620" y="4321"/>
                  </a:cubicBezTo>
                  <a:cubicBezTo>
                    <a:pt x="2804" y="3997"/>
                    <a:pt x="3103" y="3739"/>
                    <a:pt x="3178" y="3351"/>
                  </a:cubicBezTo>
                  <a:cubicBezTo>
                    <a:pt x="3181" y="3330"/>
                    <a:pt x="3204" y="3313"/>
                    <a:pt x="3216" y="3295"/>
                  </a:cubicBezTo>
                  <a:cubicBezTo>
                    <a:pt x="3452" y="2950"/>
                    <a:pt x="3693" y="2609"/>
                    <a:pt x="3922" y="2259"/>
                  </a:cubicBezTo>
                  <a:cubicBezTo>
                    <a:pt x="4163" y="1890"/>
                    <a:pt x="4402" y="1518"/>
                    <a:pt x="4619" y="1136"/>
                  </a:cubicBezTo>
                  <a:cubicBezTo>
                    <a:pt x="4751" y="907"/>
                    <a:pt x="4867" y="662"/>
                    <a:pt x="4946" y="409"/>
                  </a:cubicBezTo>
                  <a:cubicBezTo>
                    <a:pt x="4979" y="306"/>
                    <a:pt x="4931" y="142"/>
                    <a:pt x="4861" y="49"/>
                  </a:cubicBezTo>
                  <a:cubicBezTo>
                    <a:pt x="4837" y="17"/>
                    <a:pt x="4766" y="0"/>
                    <a:pt x="46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5"/>
            <p:cNvSpPr/>
            <p:nvPr/>
          </p:nvSpPr>
          <p:spPr>
            <a:xfrm>
              <a:off x="5469795" y="4515640"/>
              <a:ext cx="57312" cy="91500"/>
            </a:xfrm>
            <a:custGeom>
              <a:rect b="b" l="l" r="r" t="t"/>
              <a:pathLst>
                <a:path extrusionOk="0" h="5077" w="3180">
                  <a:moveTo>
                    <a:pt x="3005" y="0"/>
                  </a:moveTo>
                  <a:cubicBezTo>
                    <a:pt x="2931" y="0"/>
                    <a:pt x="2851" y="20"/>
                    <a:pt x="2817" y="60"/>
                  </a:cubicBezTo>
                  <a:cubicBezTo>
                    <a:pt x="2582" y="335"/>
                    <a:pt x="2363" y="622"/>
                    <a:pt x="2156" y="919"/>
                  </a:cubicBezTo>
                  <a:cubicBezTo>
                    <a:pt x="1994" y="1148"/>
                    <a:pt x="1864" y="1398"/>
                    <a:pt x="1713" y="1635"/>
                  </a:cubicBezTo>
                  <a:cubicBezTo>
                    <a:pt x="1493" y="1979"/>
                    <a:pt x="1264" y="2317"/>
                    <a:pt x="1048" y="2664"/>
                  </a:cubicBezTo>
                  <a:cubicBezTo>
                    <a:pt x="931" y="2852"/>
                    <a:pt x="843" y="3058"/>
                    <a:pt x="722" y="3244"/>
                  </a:cubicBezTo>
                  <a:cubicBezTo>
                    <a:pt x="561" y="3494"/>
                    <a:pt x="539" y="3807"/>
                    <a:pt x="306" y="4031"/>
                  </a:cubicBezTo>
                  <a:cubicBezTo>
                    <a:pt x="201" y="4131"/>
                    <a:pt x="207" y="4340"/>
                    <a:pt x="137" y="4486"/>
                  </a:cubicBezTo>
                  <a:cubicBezTo>
                    <a:pt x="0" y="4771"/>
                    <a:pt x="175" y="5076"/>
                    <a:pt x="524" y="5076"/>
                  </a:cubicBezTo>
                  <a:cubicBezTo>
                    <a:pt x="531" y="5076"/>
                    <a:pt x="539" y="5076"/>
                    <a:pt x="546" y="5076"/>
                  </a:cubicBezTo>
                  <a:cubicBezTo>
                    <a:pt x="587" y="5057"/>
                    <a:pt x="680" y="5035"/>
                    <a:pt x="739" y="4978"/>
                  </a:cubicBezTo>
                  <a:cubicBezTo>
                    <a:pt x="933" y="4793"/>
                    <a:pt x="1058" y="4574"/>
                    <a:pt x="1149" y="4310"/>
                  </a:cubicBezTo>
                  <a:cubicBezTo>
                    <a:pt x="1291" y="3894"/>
                    <a:pt x="1499" y="3498"/>
                    <a:pt x="1707" y="3109"/>
                  </a:cubicBezTo>
                  <a:cubicBezTo>
                    <a:pt x="1932" y="2686"/>
                    <a:pt x="2158" y="2255"/>
                    <a:pt x="2442" y="1872"/>
                  </a:cubicBezTo>
                  <a:cubicBezTo>
                    <a:pt x="2686" y="1542"/>
                    <a:pt x="2813" y="1172"/>
                    <a:pt x="2964" y="806"/>
                  </a:cubicBezTo>
                  <a:cubicBezTo>
                    <a:pt x="3041" y="622"/>
                    <a:pt x="3113" y="435"/>
                    <a:pt x="3161" y="243"/>
                  </a:cubicBezTo>
                  <a:cubicBezTo>
                    <a:pt x="3180" y="171"/>
                    <a:pt x="3137" y="24"/>
                    <a:pt x="3093" y="11"/>
                  </a:cubicBezTo>
                  <a:cubicBezTo>
                    <a:pt x="3068" y="4"/>
                    <a:pt x="3037" y="0"/>
                    <a:pt x="30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8" name="Shape 498"/>
        <p:cNvGrpSpPr/>
        <p:nvPr/>
      </p:nvGrpSpPr>
      <p:grpSpPr>
        <a:xfrm>
          <a:off x="0" y="0"/>
          <a:ext cx="0" cy="0"/>
          <a:chOff x="0" y="0"/>
          <a:chExt cx="0" cy="0"/>
        </a:xfrm>
      </p:grpSpPr>
      <p:sp>
        <p:nvSpPr>
          <p:cNvPr id="499" name="Google Shape;499;p31"/>
          <p:cNvSpPr txBox="1"/>
          <p:nvPr>
            <p:ph type="title"/>
          </p:nvPr>
        </p:nvSpPr>
        <p:spPr>
          <a:xfrm>
            <a:off x="1163175" y="1120575"/>
            <a:ext cx="6344700" cy="169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cybersecurity?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pic>
        <p:nvPicPr>
          <p:cNvPr descr="The Internet is fundamentally insecure. However, there are simple things you can do to protect yourself and your information. Learn what they are in NOVA’s Cybersecurity Lab.&#10;&#10;Play the Cybersecurity Lab: http://www.pbs.org/wgbh/nova/labs/lab/cyber/&#10;&#10;Find discussion questions for this video and other resources in the Cybersecurity Lab collection on PBS LearningMedia: http://www.pbslearningmedia.org/resource/nvcy-sci-cyber101/cybersecurity-101/&#10;&#10;NOVA Labs Facebook: https://www.facebook.com/theNOVALabs&#10;NOVA Labs Twitter: https://twitter.com/theNOVALabs&#10;&#10;CREDITS&#10;&#10;Writer/Director/Producer &#10;Alex Rosenthal&#10;&#10;Animator &#10;Nick Hilditch&#10;&#10;Narrator&#10;George Zaidan&#10;&#10;Music&#10;Scorekeepers Music Library&#10;&#10;Freesound.org SFX&#10;209583 oven mitt impact by Zott820&#10;191766 bamboo whip sound effect by UnderlinedDesigns&#10;147346 refrigerator door by fuzzpapi&#10;235796 zombie groan by indieground&#10;167155 typing by DSPena" id="504" name="Google Shape;504;p32" title="Cybersecurity 101">
            <a:hlinkClick r:id="rId3"/>
          </p:cNvPr>
          <p:cNvPicPr preferRelativeResize="0"/>
          <p:nvPr/>
        </p:nvPicPr>
        <p:blipFill>
          <a:blip r:embed="rId4">
            <a:alphaModFix/>
          </a:blip>
          <a:stretch>
            <a:fillRect/>
          </a:stretch>
        </p:blipFill>
        <p:spPr>
          <a:xfrm>
            <a:off x="1302125" y="119350"/>
            <a:ext cx="6526500" cy="489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8" name="Shape 508"/>
        <p:cNvGrpSpPr/>
        <p:nvPr/>
      </p:nvGrpSpPr>
      <p:grpSpPr>
        <a:xfrm>
          <a:off x="0" y="0"/>
          <a:ext cx="0" cy="0"/>
          <a:chOff x="0" y="0"/>
          <a:chExt cx="0" cy="0"/>
        </a:xfrm>
      </p:grpSpPr>
      <p:sp>
        <p:nvSpPr>
          <p:cNvPr id="509" name="Google Shape;509;p33"/>
          <p:cNvSpPr txBox="1"/>
          <p:nvPr>
            <p:ph idx="2" type="title"/>
          </p:nvPr>
        </p:nvSpPr>
        <p:spPr>
          <a:xfrm>
            <a:off x="733600" y="377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you think of when you see hackers?</a:t>
            </a:r>
            <a:endParaRPr/>
          </a:p>
        </p:txBody>
      </p:sp>
      <p:pic>
        <p:nvPicPr>
          <p:cNvPr id="510" name="Google Shape;510;p33"/>
          <p:cNvPicPr preferRelativeResize="0"/>
          <p:nvPr/>
        </p:nvPicPr>
        <p:blipFill>
          <a:blip r:embed="rId3">
            <a:alphaModFix/>
          </a:blip>
          <a:stretch>
            <a:fillRect/>
          </a:stretch>
        </p:blipFill>
        <p:spPr>
          <a:xfrm>
            <a:off x="1080975" y="1301412"/>
            <a:ext cx="3538752" cy="2327126"/>
          </a:xfrm>
          <a:prstGeom prst="rect">
            <a:avLst/>
          </a:prstGeom>
          <a:noFill/>
          <a:ln>
            <a:noFill/>
          </a:ln>
        </p:spPr>
      </p:pic>
      <p:pic>
        <p:nvPicPr>
          <p:cNvPr id="511" name="Google Shape;511;p33"/>
          <p:cNvPicPr preferRelativeResize="0"/>
          <p:nvPr/>
        </p:nvPicPr>
        <p:blipFill>
          <a:blip r:embed="rId4">
            <a:alphaModFix/>
          </a:blip>
          <a:stretch>
            <a:fillRect/>
          </a:stretch>
        </p:blipFill>
        <p:spPr>
          <a:xfrm>
            <a:off x="5375999" y="1190650"/>
            <a:ext cx="3398202" cy="2548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Google Shape;516;p34"/>
          <p:cNvSpPr txBox="1"/>
          <p:nvPr>
            <p:ph idx="2" type="title"/>
          </p:nvPr>
        </p:nvSpPr>
        <p:spPr>
          <a:xfrm>
            <a:off x="733600" y="377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Goal</a:t>
            </a:r>
            <a:endParaRPr/>
          </a:p>
        </p:txBody>
      </p:sp>
      <p:pic>
        <p:nvPicPr>
          <p:cNvPr id="517" name="Google Shape;517;p34"/>
          <p:cNvPicPr preferRelativeResize="0"/>
          <p:nvPr/>
        </p:nvPicPr>
        <p:blipFill rotWithShape="1">
          <a:blip r:embed="rId3">
            <a:alphaModFix/>
          </a:blip>
          <a:srcRect b="0" l="20079" r="28222" t="0"/>
          <a:stretch/>
        </p:blipFill>
        <p:spPr>
          <a:xfrm>
            <a:off x="5416025" y="1028650"/>
            <a:ext cx="2839624" cy="3086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Google Shape;522;p35"/>
          <p:cNvSpPr txBox="1"/>
          <p:nvPr>
            <p:ph idx="1" type="body"/>
          </p:nvPr>
        </p:nvSpPr>
        <p:spPr>
          <a:xfrm>
            <a:off x="733600" y="1122425"/>
            <a:ext cx="7054500" cy="31281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SzPts val="1500"/>
              <a:buChar char="●"/>
            </a:pPr>
            <a:r>
              <a:rPr lang="en" sz="1500"/>
              <a:t>Security Engineer</a:t>
            </a:r>
            <a:endParaRPr sz="1500"/>
          </a:p>
          <a:p>
            <a:pPr indent="-323850" lvl="0" marL="457200" rtl="0" algn="l">
              <a:lnSpc>
                <a:spcPct val="200000"/>
              </a:lnSpc>
              <a:spcBef>
                <a:spcPts val="0"/>
              </a:spcBef>
              <a:spcAft>
                <a:spcPts val="0"/>
              </a:spcAft>
              <a:buSzPts val="1500"/>
              <a:buChar char="●"/>
            </a:pPr>
            <a:r>
              <a:rPr lang="en" sz="1500"/>
              <a:t>Security Analyst</a:t>
            </a:r>
            <a:endParaRPr sz="1500"/>
          </a:p>
          <a:p>
            <a:pPr indent="-323850" lvl="0" marL="457200" rtl="0" algn="l">
              <a:lnSpc>
                <a:spcPct val="200000"/>
              </a:lnSpc>
              <a:spcBef>
                <a:spcPts val="0"/>
              </a:spcBef>
              <a:spcAft>
                <a:spcPts val="0"/>
              </a:spcAft>
              <a:buSzPts val="1500"/>
              <a:buChar char="●"/>
            </a:pPr>
            <a:r>
              <a:rPr lang="en" sz="1500"/>
              <a:t>Security/Threat Researcher</a:t>
            </a:r>
            <a:endParaRPr sz="1500"/>
          </a:p>
          <a:p>
            <a:pPr indent="-323850" lvl="0" marL="457200" rtl="0" algn="l">
              <a:lnSpc>
                <a:spcPct val="200000"/>
              </a:lnSpc>
              <a:spcBef>
                <a:spcPts val="0"/>
              </a:spcBef>
              <a:spcAft>
                <a:spcPts val="0"/>
              </a:spcAft>
              <a:buSzPts val="1500"/>
              <a:buChar char="●"/>
            </a:pPr>
            <a:r>
              <a:rPr lang="en" sz="1500"/>
              <a:t>Security Compliance</a:t>
            </a:r>
            <a:endParaRPr sz="1500"/>
          </a:p>
          <a:p>
            <a:pPr indent="-323850" lvl="0" marL="457200" rtl="0" algn="l">
              <a:lnSpc>
                <a:spcPct val="200000"/>
              </a:lnSpc>
              <a:spcBef>
                <a:spcPts val="0"/>
              </a:spcBef>
              <a:spcAft>
                <a:spcPts val="0"/>
              </a:spcAft>
              <a:buSzPts val="1500"/>
              <a:buChar char="●"/>
            </a:pPr>
            <a:r>
              <a:rPr lang="en" sz="1500"/>
              <a:t>Security Risk</a:t>
            </a:r>
            <a:endParaRPr sz="1500"/>
          </a:p>
          <a:p>
            <a:pPr indent="-323850" lvl="0" marL="457200" rtl="0" algn="l">
              <a:lnSpc>
                <a:spcPct val="200000"/>
              </a:lnSpc>
              <a:spcBef>
                <a:spcPts val="0"/>
              </a:spcBef>
              <a:spcAft>
                <a:spcPts val="0"/>
              </a:spcAft>
              <a:buSzPts val="1500"/>
              <a:buChar char="●"/>
            </a:pPr>
            <a:r>
              <a:rPr lang="en" sz="1500"/>
              <a:t>Technical Program Manager</a:t>
            </a:r>
            <a:endParaRPr sz="1500"/>
          </a:p>
          <a:p>
            <a:pPr indent="-323850" lvl="0" marL="457200" rtl="0" algn="l">
              <a:lnSpc>
                <a:spcPct val="200000"/>
              </a:lnSpc>
              <a:spcBef>
                <a:spcPts val="0"/>
              </a:spcBef>
              <a:spcAft>
                <a:spcPts val="0"/>
              </a:spcAft>
              <a:buSzPts val="1500"/>
              <a:buChar char="●"/>
            </a:pPr>
            <a:r>
              <a:rPr lang="en" sz="1500"/>
              <a:t>Data Scientist</a:t>
            </a:r>
            <a:endParaRPr sz="1500"/>
          </a:p>
        </p:txBody>
      </p:sp>
      <p:sp>
        <p:nvSpPr>
          <p:cNvPr id="523" name="Google Shape;523;p35"/>
          <p:cNvSpPr txBox="1"/>
          <p:nvPr>
            <p:ph type="title"/>
          </p:nvPr>
        </p:nvSpPr>
        <p:spPr>
          <a:xfrm>
            <a:off x="733600" y="377725"/>
            <a:ext cx="8159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careers like in cybersecurity?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bstract CV by Slidesgo">
  <a:themeElements>
    <a:clrScheme name="Simple Light">
      <a:dk1>
        <a:srgbClr val="534844"/>
      </a:dk1>
      <a:lt1>
        <a:srgbClr val="FFFFFF"/>
      </a:lt1>
      <a:dk2>
        <a:srgbClr val="F29095"/>
      </a:dk2>
      <a:lt2>
        <a:srgbClr val="D86C71"/>
      </a:lt2>
      <a:accent1>
        <a:srgbClr val="F29095"/>
      </a:accent1>
      <a:accent2>
        <a:srgbClr val="FDD68B"/>
      </a:accent2>
      <a:accent3>
        <a:srgbClr val="DED2D1"/>
      </a:accent3>
      <a:accent4>
        <a:srgbClr val="F7BEBE"/>
      </a:accent4>
      <a:accent5>
        <a:srgbClr val="534844"/>
      </a:accent5>
      <a:accent6>
        <a:srgbClr val="D86C71"/>
      </a:accent6>
      <a:hlink>
        <a:srgbClr val="5348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